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2.xml" ContentType="application/vnd.openxmlformats-officedocument.presentationml.tags+xml"/>
  <Override PartName="/ppt/notesSlides/notesSlide1.xml" ContentType="application/vnd.openxmlformats-officedocument.presentationml.notesSlide+xml"/>
  <Override PartName="/ppt/tags/tag3.xml" ContentType="application/vnd.openxmlformats-officedocument.presentationml.tags+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tags/tag4.xml" ContentType="application/vnd.openxmlformats-officedocument.presentationml.tags+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autoCompressPictures="0">
  <p:sldMasterIdLst>
    <p:sldMasterId id="2147483658" r:id="rId5"/>
  </p:sldMasterIdLst>
  <p:notesMasterIdLst>
    <p:notesMasterId r:id="rId28"/>
  </p:notesMasterIdLst>
  <p:handoutMasterIdLst>
    <p:handoutMasterId r:id="rId29"/>
  </p:handoutMasterIdLst>
  <p:sldIdLst>
    <p:sldId id="523" r:id="rId6"/>
    <p:sldId id="524" r:id="rId7"/>
    <p:sldId id="525" r:id="rId8"/>
    <p:sldId id="526" r:id="rId9"/>
    <p:sldId id="312" r:id="rId10"/>
    <p:sldId id="314" r:id="rId11"/>
    <p:sldId id="319" r:id="rId12"/>
    <p:sldId id="441" r:id="rId13"/>
    <p:sldId id="529" r:id="rId14"/>
    <p:sldId id="516" r:id="rId15"/>
    <p:sldId id="522" r:id="rId16"/>
    <p:sldId id="517" r:id="rId17"/>
    <p:sldId id="518" r:id="rId18"/>
    <p:sldId id="450" r:id="rId19"/>
    <p:sldId id="519" r:id="rId20"/>
    <p:sldId id="527" r:id="rId21"/>
    <p:sldId id="520" r:id="rId22"/>
    <p:sldId id="439" r:id="rId23"/>
    <p:sldId id="317" r:id="rId24"/>
    <p:sldId id="521" r:id="rId25"/>
    <p:sldId id="318" r:id="rId26"/>
    <p:sldId id="326" r:id="rId27"/>
  </p:sldIdLst>
  <p:sldSz cx="12192000" cy="6858000"/>
  <p:notesSz cx="7010400" cy="9296400"/>
  <p:custDataLst>
    <p:tags r:id="rId30"/>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Faculty Prep" id="{06A0D17E-1F95-4FA4-9B8F-460E0A690E8E}">
          <p14:sldIdLst>
            <p14:sldId id="523"/>
            <p14:sldId id="524"/>
            <p14:sldId id="525"/>
            <p14:sldId id="526"/>
          </p14:sldIdLst>
        </p14:section>
        <p14:section name="Presentation" id="{3D985385-E65B-4900-B8DA-65C1C414F655}">
          <p14:sldIdLst>
            <p14:sldId id="312"/>
            <p14:sldId id="314"/>
            <p14:sldId id="319"/>
            <p14:sldId id="441"/>
            <p14:sldId id="529"/>
            <p14:sldId id="516"/>
            <p14:sldId id="522"/>
            <p14:sldId id="517"/>
            <p14:sldId id="518"/>
            <p14:sldId id="450"/>
            <p14:sldId id="519"/>
            <p14:sldId id="527"/>
            <p14:sldId id="520"/>
            <p14:sldId id="439"/>
            <p14:sldId id="317"/>
            <p14:sldId id="521"/>
            <p14:sldId id="318"/>
            <p14:sldId id="326"/>
          </p14:sldIdLst>
        </p14:section>
      </p14:sectionLst>
    </p:ext>
    <p:ext uri="{EFAFB233-063F-42B5-8137-9DF3F51BA10A}">
      <p15:sldGuideLst xmlns:p15="http://schemas.microsoft.com/office/powerpoint/2012/main"/>
    </p:ext>
    <p:ext uri="{2D200454-40CA-4A62-9FC3-DE9A4176ACB9}">
      <p15:notesGuideLst xmlns:p15="http://schemas.microsoft.com/office/powerpoint/2012/main">
        <p15:guide id="1" pos="192" userDrawn="1">
          <p15:clr>
            <a:srgbClr val="A4A3A4"/>
          </p15:clr>
        </p15:guide>
        <p15:guide id="3" pos="4248" userDrawn="1">
          <p15:clr>
            <a:srgbClr val="A4A3A4"/>
          </p15:clr>
        </p15:guide>
        <p15:guide id="5" pos="2208" userDrawn="1">
          <p15:clr>
            <a:srgbClr val="A4A3A4"/>
          </p15:clr>
        </p15:guide>
        <p15:guide id="6" orient="horz" pos="2928">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3" name="Author" initials="A" lastIdx="0" clrIdx="2"/>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E9C5FF"/>
    <a:srgbClr val="460073"/>
    <a:srgbClr val="A100FF"/>
    <a:srgbClr val="C766FF"/>
    <a:srgbClr val="7500C0"/>
    <a:srgbClr val="FFCCCC"/>
    <a:srgbClr val="008EFF"/>
    <a:srgbClr val="7E00FF"/>
    <a:srgbClr val="E00348"/>
    <a:srgbClr val="FE066D"/>
  </p:clrMru>
  <p:extLst>
    <p:ext uri="{E76CE94A-603C-4142-B9EB-6D1370010A27}">
      <p14:discardImageEditData xmlns:p14="http://schemas.microsoft.com/office/powerpoint/2010/main" val="1"/>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7E9639D4-E3E2-4D34-9284-5A2195B3D0D7}">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notesView">
  <p:normalViewPr>
    <p:restoredLeft sz="17607" autoAdjust="0"/>
    <p:restoredTop sz="90625" autoAdjust="0"/>
  </p:normalViewPr>
  <p:slideViewPr>
    <p:cSldViewPr snapToGrid="0">
      <p:cViewPr varScale="1">
        <p:scale>
          <a:sx n="35" d="100"/>
          <a:sy n="35" d="100"/>
        </p:scale>
        <p:origin x="896" y="32"/>
      </p:cViewPr>
      <p:guideLst/>
    </p:cSldViewPr>
  </p:slideViewPr>
  <p:notesTextViewPr>
    <p:cViewPr>
      <p:scale>
        <a:sx n="75" d="100"/>
        <a:sy n="75" d="100"/>
      </p:scale>
      <p:origin x="0" y="0"/>
    </p:cViewPr>
  </p:notesTextViewPr>
  <p:sorterViewPr>
    <p:cViewPr>
      <p:scale>
        <a:sx n="70" d="100"/>
        <a:sy n="70" d="100"/>
      </p:scale>
      <p:origin x="0" y="0"/>
    </p:cViewPr>
  </p:sorterViewPr>
  <p:notesViewPr>
    <p:cSldViewPr snapToGrid="0">
      <p:cViewPr>
        <p:scale>
          <a:sx n="50" d="100"/>
          <a:sy n="50" d="100"/>
        </p:scale>
        <p:origin x="1630" y="12"/>
      </p:cViewPr>
      <p:guideLst>
        <p:guide pos="192"/>
        <p:guide pos="4248"/>
        <p:guide pos="2208"/>
        <p:guide orient="horz" pos="2928"/>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 Type="http://schemas.openxmlformats.org/officeDocument/2006/relationships/customXml" Target="../customXml/item3.xml"/><Relationship Id="rId21" Type="http://schemas.openxmlformats.org/officeDocument/2006/relationships/slide" Target="slides/slide16.xml"/><Relationship Id="rId34" Type="http://schemas.openxmlformats.org/officeDocument/2006/relationships/theme" Target="theme/theme1.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handoutMaster" Target="handoutMasters/handoutMaster1.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presProps" Target="presProps.xml"/><Relationship Id="rId5" Type="http://schemas.openxmlformats.org/officeDocument/2006/relationships/slideMaster" Target="slideMasters/slideMaster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notesMaster" Target="notesMasters/notesMaster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commentAuthors" Target="commentAuthors.xml"/><Relationship Id="rId4" Type="http://schemas.openxmlformats.org/officeDocument/2006/relationships/customXml" Target="../customXml/item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tags" Target="tags/tag1.xml"/><Relationship Id="rId35" Type="http://schemas.openxmlformats.org/officeDocument/2006/relationships/tableStyles" Target="tableStyles.xml"/><Relationship Id="rId8" Type="http://schemas.openxmlformats.org/officeDocument/2006/relationships/slide" Target="slides/slide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sz="quarter" idx="1"/>
          </p:nvPr>
        </p:nvSpPr>
        <p:spPr>
          <a:xfrm>
            <a:off x="3970938" y="0"/>
            <a:ext cx="3037840" cy="466434"/>
          </a:xfrm>
          <a:prstGeom prst="rect">
            <a:avLst/>
          </a:prstGeom>
        </p:spPr>
        <p:txBody>
          <a:bodyPr vert="horz" lIns="93177" tIns="46589" rIns="93177" bIns="46589" rtlCol="0"/>
          <a:lstStyle>
            <a:lvl1pPr algn="r">
              <a:defRPr sz="1200"/>
            </a:lvl1pPr>
          </a:lstStyle>
          <a:p>
            <a:fld id="{DFBD7333-DD87-4773-BED3-E2892A4094EE}" type="datetimeFigureOut">
              <a:rPr lang="en-US" smtClean="0"/>
              <a:t>5/22/2024</a:t>
            </a:fld>
            <a:endParaRPr lang="en-US" dirty="0"/>
          </a:p>
        </p:txBody>
      </p:sp>
      <p:sp>
        <p:nvSpPr>
          <p:cNvPr id="4" name="Footer Placeholder 3"/>
          <p:cNvSpPr>
            <a:spLocks noGrp="1"/>
          </p:cNvSpPr>
          <p:nvPr>
            <p:ph type="ftr" sz="quarter" idx="2"/>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70938" y="8829967"/>
            <a:ext cx="3037840" cy="466433"/>
          </a:xfrm>
          <a:prstGeom prst="rect">
            <a:avLst/>
          </a:prstGeom>
        </p:spPr>
        <p:txBody>
          <a:bodyPr vert="horz" lIns="93177" tIns="46589" rIns="93177" bIns="46589" rtlCol="0" anchor="b"/>
          <a:lstStyle>
            <a:lvl1pPr algn="r">
              <a:defRPr sz="1200"/>
            </a:lvl1pPr>
          </a:lstStyle>
          <a:p>
            <a:fld id="{A3A0E21C-7E3E-40C1-A5B4-152F0F11E190}" type="slidenum">
              <a:rPr lang="en-US" smtClean="0"/>
              <a:t>‹#›</a:t>
            </a:fld>
            <a:endParaRPr lang="en-US" dirty="0"/>
          </a:p>
        </p:txBody>
      </p:sp>
    </p:spTree>
    <p:extLst>
      <p:ext uri="{BB962C8B-B14F-4D97-AF65-F5344CB8AC3E}">
        <p14:creationId xmlns:p14="http://schemas.microsoft.com/office/powerpoint/2010/main" val="163504464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dirty="0"/>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4"/>
            <a:endParaRPr lang="en-US" dirty="0"/>
          </a:p>
        </p:txBody>
      </p:sp>
    </p:spTree>
    <p:extLst>
      <p:ext uri="{BB962C8B-B14F-4D97-AF65-F5344CB8AC3E}">
        <p14:creationId xmlns:p14="http://schemas.microsoft.com/office/powerpoint/2010/main" val="3796904213"/>
      </p:ext>
    </p:extLst>
  </p:cSld>
  <p:clrMap bg1="lt1" tx1="dk1" bg2="lt2" tx2="dk2" accent1="accent1" accent2="accent2" accent3="accent3" accent4="accent4" accent5="accent5" accent6="accent6" hlink="hlink" folHlink="folHlink"/>
  <p:notesStyle>
    <a:lvl1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sz="1200" b="1" kern="1200">
        <a:solidFill>
          <a:schemeClr val="tx1"/>
        </a:solidFill>
        <a:latin typeface="+mn-lt"/>
        <a:ea typeface="+mn-ea"/>
        <a:cs typeface="+mn-cs"/>
      </a:defRPr>
    </a:lvl1pPr>
    <a:lvl2pPr marL="166688" indent="-166688" algn="l" defTabSz="914400" rtl="0" eaLnBrk="1" latinLnBrk="0" hangingPunct="1">
      <a:buFont typeface="+mj-lt"/>
      <a:buAutoNum type="arabicPeriod"/>
      <a:defRPr sz="1200" kern="1200">
        <a:solidFill>
          <a:schemeClr val="tx1"/>
        </a:solidFill>
        <a:latin typeface="+mn-lt"/>
        <a:ea typeface="+mn-ea"/>
        <a:cs typeface="+mn-cs"/>
      </a:defRPr>
    </a:lvl2pPr>
    <a:lvl3pPr marL="55563" indent="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0" marR="0" indent="0" algn="l" defTabSz="914400" rtl="0" eaLnBrk="1" fontAlgn="auto" latinLnBrk="0" hangingPunct="1">
      <a:lnSpc>
        <a:spcPct val="100000"/>
      </a:lnSpc>
      <a:spcBef>
        <a:spcPts val="0"/>
      </a:spcBef>
      <a:spcAft>
        <a:spcPts val="0"/>
      </a:spcAft>
      <a:buClrTx/>
      <a:buSzTx/>
      <a:buFontTx/>
      <a:buNone/>
      <a:tabLst/>
      <a:defRPr sz="1200" b="1"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extLst>
    <p:ext uri="{620B2872-D7B9-4A21-9093-7833F8D536E1}">
      <p15:sldGuideLst xmlns:p15="http://schemas.microsoft.com/office/powerpoint/2012/main">
        <p15:guide id="1" orient="horz" pos="2928" userDrawn="1">
          <p15:clr>
            <a:srgbClr val="F26B43"/>
          </p15:clr>
        </p15:guide>
        <p15:guide id="2" pos="2208" userDrawn="1">
          <p15:clr>
            <a:srgbClr val="F26B43"/>
          </p15:clr>
        </p15:guide>
      </p15:sldGuideLst>
    </p:ext>
  </p:extLst>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62000" y="571500"/>
            <a:ext cx="5486400" cy="3086100"/>
          </a:xfrm>
        </p:spPr>
      </p:sp>
      <p:sp>
        <p:nvSpPr>
          <p:cNvPr id="3" name="Notes Placeholder 2"/>
          <p:cNvSpPr>
            <a:spLocks noGrp="1"/>
          </p:cNvSpPr>
          <p:nvPr>
            <p:ph type="body" idx="1"/>
          </p:nvPr>
        </p:nvSpPr>
        <p:spPr>
          <a:xfrm>
            <a:off x="762000" y="3924299"/>
            <a:ext cx="5486400" cy="4791367"/>
          </a:xfrm>
        </p:spPr>
        <p:txBody>
          <a:bodyPr/>
          <a:lstStyle/>
          <a:p>
            <a:r>
              <a:rPr lang="en-US" dirty="0"/>
              <a:t>FACULTY INSTRUCTIONS </a:t>
            </a:r>
            <a:endParaRPr lang="en-US" b="0" dirty="0"/>
          </a:p>
          <a:p>
            <a:pPr marL="171450" indent="-171450">
              <a:buFont typeface="Arial" panose="020B0604020202020204" pitchFamily="34" charset="0"/>
              <a:buChar char="•"/>
            </a:pPr>
            <a:r>
              <a:rPr lang="en-US" b="0" dirty="0"/>
              <a:t>Use Faculty Slides 1-4 to prepare to deliver the course. </a:t>
            </a:r>
          </a:p>
          <a:p>
            <a:endParaRPr lang="en-US" b="0" dirty="0"/>
          </a:p>
          <a:p>
            <a:r>
              <a:rPr lang="en-US" dirty="0"/>
              <a:t>NOTE ABOUT PREREQUISITES:</a:t>
            </a:r>
          </a:p>
          <a:p>
            <a:r>
              <a:rPr lang="en-US" b="0" dirty="0"/>
              <a:t>The online courses are strongly encouraged. Slide notes marked </a:t>
            </a:r>
            <a:r>
              <a:rPr lang="en-US" dirty="0"/>
              <a:t>Online Content</a:t>
            </a:r>
            <a:r>
              <a:rPr lang="en-US" b="0" dirty="0"/>
              <a:t> are a review of online content. If your learners have taken the online courses, then you may review these slides more quickly; however, be aware that the workshop assessment includes this material, so your audience must show they know it before you move on. If learners have not taken the online course, then plan to spend the indicated time on these slides. </a:t>
            </a:r>
          </a:p>
          <a:p>
            <a:pPr marL="171450" indent="-171450">
              <a:buFont typeface="Arial" panose="020B0604020202020204" pitchFamily="34" charset="0"/>
              <a:buChar char="•"/>
            </a:pPr>
            <a:endParaRPr lang="en-US" b="0" dirty="0"/>
          </a:p>
          <a:p>
            <a:pPr defTabSz="1002667">
              <a:defRPr/>
            </a:pPr>
            <a:r>
              <a:rPr lang="en-US" dirty="0"/>
              <a:t>INTELLECTUAL PROPERTY NOTICE:</a:t>
            </a:r>
          </a:p>
          <a:p>
            <a:pPr defTabSz="1002667">
              <a:defRPr/>
            </a:pPr>
            <a:r>
              <a:rPr lang="en-US" b="0" dirty="0"/>
              <a:t>Organization staff and/or instructors may modify workshop materials to fit the time available, introduce instructors and ensure applicability to the audience.</a:t>
            </a:r>
          </a:p>
          <a:p>
            <a:pPr marL="188000" indent="-188000" defTabSz="1002667">
              <a:buFont typeface="Arial" panose="020B0604020202020204" pitchFamily="34" charset="0"/>
              <a:buChar char="•"/>
              <a:defRPr/>
            </a:pPr>
            <a:endParaRPr lang="en-US" b="0" dirty="0"/>
          </a:p>
          <a:p>
            <a:pPr defTabSz="1002667">
              <a:defRPr/>
            </a:pPr>
            <a:r>
              <a:rPr lang="en-US" b="0" dirty="0"/>
              <a:t>Workshop materials are copyrighted by Accenture. Any content that you add must be labeled with the appropriate copyright statement and/or attribution to the intellectual property owner and to clarify that the added content is not owned by or created by Accenture.  </a:t>
            </a:r>
          </a:p>
          <a:p>
            <a:pPr marL="188000" indent="-188000" defTabSz="1002667">
              <a:buFont typeface="Arial" panose="020B0604020202020204" pitchFamily="34" charset="0"/>
              <a:buChar char="•"/>
              <a:defRPr/>
            </a:pPr>
            <a:endParaRPr lang="en-US" b="0" dirty="0"/>
          </a:p>
          <a:p>
            <a:pPr defTabSz="1002667">
              <a:defRPr/>
            </a:pPr>
            <a:r>
              <a:rPr lang="en-US" b="0" dirty="0"/>
              <a:t>If you wish to modify the workshop materials beyond these parameters, please contact the Skills to Succeed Learning Exchange Team to discuss your needs. </a:t>
            </a:r>
          </a:p>
        </p:txBody>
      </p:sp>
      <p:sp>
        <p:nvSpPr>
          <p:cNvPr id="7" name="Footer Placeholder 7">
            <a:extLst>
              <a:ext uri="{FF2B5EF4-FFF2-40B4-BE49-F238E27FC236}">
                <a16:creationId xmlns:a16="http://schemas.microsoft.com/office/drawing/2014/main" id="{A9793FCF-1E0D-42E1-ABE3-A9ED12508EE2}"/>
              </a:ext>
            </a:extLst>
          </p:cNvPr>
          <p:cNvSpPr txBox="1">
            <a:spLocks/>
          </p:cNvSpPr>
          <p:nvPr/>
        </p:nvSpPr>
        <p:spPr>
          <a:xfrm>
            <a:off x="304800" y="8958424"/>
            <a:ext cx="3798142" cy="274320"/>
          </a:xfrm>
          <a:prstGeom prst="rect">
            <a:avLst/>
          </a:prstGeom>
        </p:spPr>
        <p:txBody>
          <a:bodyPr vert="horz" lIns="0" tIns="0" rIns="0" bIns="91440" rtlCol="0" anchor="ctr" anchorCtr="0"/>
          <a:lstStyle>
            <a:defPPr>
              <a:defRPr lang="en-US"/>
            </a:defPPr>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Copyright © 2019 Accenture. All rights reserved.</a:t>
            </a:r>
          </a:p>
        </p:txBody>
      </p:sp>
      <p:sp>
        <p:nvSpPr>
          <p:cNvPr id="8" name="Header Placeholder 1">
            <a:extLst>
              <a:ext uri="{FF2B5EF4-FFF2-40B4-BE49-F238E27FC236}">
                <a16:creationId xmlns:a16="http://schemas.microsoft.com/office/drawing/2014/main" id="{7A4C87D9-8268-42A5-A9DD-637C9B470726}"/>
              </a:ext>
            </a:extLst>
          </p:cNvPr>
          <p:cNvSpPr txBox="1">
            <a:spLocks/>
          </p:cNvSpPr>
          <p:nvPr/>
        </p:nvSpPr>
        <p:spPr>
          <a:xfrm>
            <a:off x="329159" y="63656"/>
            <a:ext cx="6400800" cy="503082"/>
          </a:xfrm>
          <a:prstGeom prst="rect">
            <a:avLst/>
          </a:prstGeom>
        </p:spPr>
        <p:txBody>
          <a:bodyPr vert="horz" lIns="0" tIns="0" rIns="0" bIns="0" rtlCol="0"/>
          <a:lstStyle>
            <a:defPPr>
              <a:defRPr lang="en-US"/>
            </a:defPPr>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971550">
              <a:tabLst>
                <a:tab pos="6805613" algn="r"/>
              </a:tabLst>
            </a:pPr>
            <a:r>
              <a:rPr lang="en-US" dirty="0"/>
              <a:t>In-Person Networking Workshop	Faculty Guide</a:t>
            </a:r>
          </a:p>
        </p:txBody>
      </p:sp>
      <p:sp>
        <p:nvSpPr>
          <p:cNvPr id="9" name="Slide Number Placeholder 3">
            <a:extLst>
              <a:ext uri="{FF2B5EF4-FFF2-40B4-BE49-F238E27FC236}">
                <a16:creationId xmlns:a16="http://schemas.microsoft.com/office/drawing/2014/main" id="{23432D2A-8C89-409F-9ADC-6048EA1DB380}"/>
              </a:ext>
            </a:extLst>
          </p:cNvPr>
          <p:cNvSpPr txBox="1">
            <a:spLocks/>
          </p:cNvSpPr>
          <p:nvPr/>
        </p:nvSpPr>
        <p:spPr>
          <a:xfrm>
            <a:off x="5678471" y="8906928"/>
            <a:ext cx="1065229" cy="377312"/>
          </a:xfrm>
          <a:prstGeom prst="rect">
            <a:avLst/>
          </a:prstGeom>
        </p:spPr>
        <p:txBody>
          <a:bodyPr lIns="0" tIns="0" rIns="0" bIns="91440" anchor="ctr" anchorCtr="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AC157E0A-F321-48DC-AF94-681D4DCF344D}" type="slidenum">
              <a:rPr lang="en-US" sz="1200" smtClean="0"/>
              <a:pPr algn="r"/>
              <a:t>1</a:t>
            </a:fld>
            <a:endParaRPr lang="en-US" sz="1200" dirty="0"/>
          </a:p>
        </p:txBody>
      </p:sp>
    </p:spTree>
    <p:extLst>
      <p:ext uri="{BB962C8B-B14F-4D97-AF65-F5344CB8AC3E}">
        <p14:creationId xmlns:p14="http://schemas.microsoft.com/office/powerpoint/2010/main" val="75188619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62000" y="571500"/>
            <a:ext cx="5486400" cy="3086100"/>
          </a:xfrm>
        </p:spPr>
      </p:sp>
      <p:sp>
        <p:nvSpPr>
          <p:cNvPr id="3" name="Notes Placeholder 2"/>
          <p:cNvSpPr>
            <a:spLocks noGrp="1"/>
          </p:cNvSpPr>
          <p:nvPr>
            <p:ph type="body" idx="1"/>
          </p:nvPr>
        </p:nvSpPr>
        <p:spPr>
          <a:xfrm>
            <a:off x="762000" y="4052888"/>
            <a:ext cx="5486400" cy="3590925"/>
          </a:xfrm>
        </p:spPr>
        <p:txBody>
          <a:bodyPr/>
          <a:lstStyle/>
          <a:p>
            <a:r>
              <a:rPr lang="en-US" dirty="0"/>
              <a:t>TIMING</a:t>
            </a:r>
          </a:p>
          <a:p>
            <a:r>
              <a:rPr lang="en-US" b="0" dirty="0"/>
              <a:t>5 minutes</a:t>
            </a:r>
          </a:p>
          <a:p>
            <a:endParaRPr lang="en-US" dirty="0"/>
          </a:p>
          <a:p>
            <a:r>
              <a:rPr lang="en-US" dirty="0"/>
              <a:t>FACULTY INSTRUCTIONS</a:t>
            </a:r>
          </a:p>
          <a:p>
            <a:pPr marL="174708" indent="-174708">
              <a:buFont typeface="Arial" panose="020B0604020202020204" pitchFamily="34" charset="0"/>
              <a:buChar char="•"/>
            </a:pPr>
            <a:r>
              <a:rPr lang="en-CA" b="0" dirty="0"/>
              <a:t>Ensure each table has paper and markers.</a:t>
            </a:r>
          </a:p>
          <a:p>
            <a:pPr marL="174708" indent="-174708">
              <a:buFont typeface="Arial" panose="020B0604020202020204" pitchFamily="34" charset="0"/>
              <a:buChar char="•"/>
            </a:pPr>
            <a:r>
              <a:rPr lang="en-CA" b="0" dirty="0"/>
              <a:t>Give learners 5 minutes to draw a “map” of their network on paper. </a:t>
            </a:r>
          </a:p>
          <a:p>
            <a:pPr marL="174708" indent="-174708">
              <a:buFont typeface="Arial" panose="020B0604020202020204" pitchFamily="34" charset="0"/>
              <a:buChar char="•"/>
            </a:pPr>
            <a:r>
              <a:rPr lang="en-CA" b="0" dirty="0"/>
              <a:t>Urge learners to think of all the people they know – family, friends, coworkers, teachers, classmates, people from church and other organizations, etc.</a:t>
            </a:r>
            <a:endParaRPr lang="en-CA" dirty="0"/>
          </a:p>
          <a:p>
            <a:endParaRPr lang="en-US" dirty="0"/>
          </a:p>
        </p:txBody>
      </p:sp>
      <p:sp>
        <p:nvSpPr>
          <p:cNvPr id="7" name="Footer Placeholder 7">
            <a:extLst>
              <a:ext uri="{FF2B5EF4-FFF2-40B4-BE49-F238E27FC236}">
                <a16:creationId xmlns:a16="http://schemas.microsoft.com/office/drawing/2014/main" id="{890944AE-CC19-4F53-A5FC-980EDF366439}"/>
              </a:ext>
            </a:extLst>
          </p:cNvPr>
          <p:cNvSpPr txBox="1">
            <a:spLocks/>
          </p:cNvSpPr>
          <p:nvPr/>
        </p:nvSpPr>
        <p:spPr>
          <a:xfrm>
            <a:off x="304800" y="8958424"/>
            <a:ext cx="3798142" cy="274320"/>
          </a:xfrm>
          <a:prstGeom prst="rect">
            <a:avLst/>
          </a:prstGeom>
        </p:spPr>
        <p:txBody>
          <a:bodyPr vert="horz" lIns="0" tIns="0" rIns="0" bIns="91440" rtlCol="0" anchor="ctr" anchorCtr="0"/>
          <a:lstStyle>
            <a:defPPr>
              <a:defRPr lang="en-US"/>
            </a:defPPr>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Copyright © 2019 Accenture. All rights reserved.</a:t>
            </a:r>
          </a:p>
        </p:txBody>
      </p:sp>
      <p:sp>
        <p:nvSpPr>
          <p:cNvPr id="8" name="Header Placeholder 1">
            <a:extLst>
              <a:ext uri="{FF2B5EF4-FFF2-40B4-BE49-F238E27FC236}">
                <a16:creationId xmlns:a16="http://schemas.microsoft.com/office/drawing/2014/main" id="{546F113E-C040-4FEC-9BFA-A37ED66219D1}"/>
              </a:ext>
            </a:extLst>
          </p:cNvPr>
          <p:cNvSpPr txBox="1">
            <a:spLocks/>
          </p:cNvSpPr>
          <p:nvPr/>
        </p:nvSpPr>
        <p:spPr>
          <a:xfrm>
            <a:off x="329159" y="63656"/>
            <a:ext cx="6400800" cy="503082"/>
          </a:xfrm>
          <a:prstGeom prst="rect">
            <a:avLst/>
          </a:prstGeom>
        </p:spPr>
        <p:txBody>
          <a:bodyPr vert="horz" lIns="0" tIns="0" rIns="0" bIns="0" rtlCol="0"/>
          <a:lstStyle>
            <a:defPPr>
              <a:defRPr lang="en-US"/>
            </a:defPPr>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971550">
              <a:tabLst>
                <a:tab pos="6805613" algn="r"/>
              </a:tabLst>
            </a:pPr>
            <a:r>
              <a:rPr lang="en-US" dirty="0"/>
              <a:t>In-Person Networking Workshop	Faculty Guide</a:t>
            </a:r>
          </a:p>
        </p:txBody>
      </p:sp>
      <p:sp>
        <p:nvSpPr>
          <p:cNvPr id="9" name="Slide Number Placeholder 3">
            <a:extLst>
              <a:ext uri="{FF2B5EF4-FFF2-40B4-BE49-F238E27FC236}">
                <a16:creationId xmlns:a16="http://schemas.microsoft.com/office/drawing/2014/main" id="{9E0B943B-C772-4C96-87E1-F505DD9DF5E3}"/>
              </a:ext>
            </a:extLst>
          </p:cNvPr>
          <p:cNvSpPr txBox="1">
            <a:spLocks/>
          </p:cNvSpPr>
          <p:nvPr/>
        </p:nvSpPr>
        <p:spPr>
          <a:xfrm>
            <a:off x="5678471" y="8906928"/>
            <a:ext cx="1065229" cy="377312"/>
          </a:xfrm>
          <a:prstGeom prst="rect">
            <a:avLst/>
          </a:prstGeom>
        </p:spPr>
        <p:txBody>
          <a:bodyPr lIns="0" tIns="0" rIns="0" bIns="91440" anchor="ctr" anchorCtr="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AC157E0A-F321-48DC-AF94-681D4DCF344D}" type="slidenum">
              <a:rPr lang="en-US" sz="1200" smtClean="0"/>
              <a:pPr algn="r"/>
              <a:t>10</a:t>
            </a:fld>
            <a:endParaRPr lang="en-US" sz="1200" dirty="0"/>
          </a:p>
        </p:txBody>
      </p:sp>
    </p:spTree>
    <p:extLst>
      <p:ext uri="{BB962C8B-B14F-4D97-AF65-F5344CB8AC3E}">
        <p14:creationId xmlns:p14="http://schemas.microsoft.com/office/powerpoint/2010/main" val="324376872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62000" y="571500"/>
            <a:ext cx="5381625" cy="3027363"/>
          </a:xfrm>
        </p:spPr>
      </p:sp>
      <p:sp>
        <p:nvSpPr>
          <p:cNvPr id="3" name="Notes Placeholder 2"/>
          <p:cNvSpPr>
            <a:spLocks noGrp="1"/>
          </p:cNvSpPr>
          <p:nvPr>
            <p:ph type="body" idx="1"/>
          </p:nvPr>
        </p:nvSpPr>
        <p:spPr>
          <a:xfrm>
            <a:off x="762000" y="4052888"/>
            <a:ext cx="5486400" cy="3660458"/>
          </a:xfrm>
        </p:spPr>
        <p:txBody>
          <a:bodyPr/>
          <a:lstStyle/>
          <a:p>
            <a:r>
              <a:rPr lang="en-US" dirty="0"/>
              <a:t>TIMING</a:t>
            </a:r>
          </a:p>
          <a:p>
            <a:r>
              <a:rPr lang="en-US" b="0" dirty="0"/>
              <a:t>10 minutes</a:t>
            </a:r>
          </a:p>
          <a:p>
            <a:endParaRPr lang="en-US" dirty="0"/>
          </a:p>
          <a:p>
            <a:r>
              <a:rPr lang="en-US" dirty="0"/>
              <a:t>FACULTY INSTRUCTIONS</a:t>
            </a:r>
          </a:p>
          <a:p>
            <a:pPr marL="174708" marR="0" lvl="0" indent="-174708"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0" dirty="0"/>
              <a:t>Ask for volunteers to share </a:t>
            </a:r>
            <a:r>
              <a:rPr lang="en-CA" b="0" dirty="0"/>
              <a:t>their network maps and answer the questions on the slide. Respond with observations and questions to draw out insights from participants. For example:</a:t>
            </a:r>
          </a:p>
          <a:p>
            <a:pPr marL="342900" indent="-165100">
              <a:buFont typeface="Courier New" panose="02070309020205020404" pitchFamily="49" charset="0"/>
              <a:buChar char="o"/>
              <a:defRPr/>
            </a:pPr>
            <a:r>
              <a:rPr lang="en-CA" b="0" dirty="0"/>
              <a:t>It looks like you have</a:t>
            </a:r>
            <a:r>
              <a:rPr lang="en-CA" dirty="0"/>
              <a:t> </a:t>
            </a:r>
            <a:r>
              <a:rPr lang="en-CA" b="0" dirty="0"/>
              <a:t>many contacts through your friend Jim. Why do you think that is? </a:t>
            </a:r>
          </a:p>
          <a:p>
            <a:pPr marL="342900" indent="-165100">
              <a:buFont typeface="Courier New" panose="02070309020205020404" pitchFamily="49" charset="0"/>
              <a:buChar char="o"/>
              <a:defRPr/>
            </a:pPr>
            <a:r>
              <a:rPr lang="en-CA" b="0" dirty="0"/>
              <a:t>Have you already been using your network for professional purposes, such as to find an internship or job?</a:t>
            </a:r>
            <a:r>
              <a:rPr lang="en-US" b="0" dirty="0"/>
              <a:t> </a:t>
            </a:r>
          </a:p>
          <a:p>
            <a:pPr marL="174708" marR="0" lvl="0" indent="-174708"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1" dirty="0"/>
              <a:t>Ensure supporting content points are covered before moving on because the workshop </a:t>
            </a:r>
            <a:r>
              <a:rPr lang="en-US" dirty="0"/>
              <a:t>assessment includes</a:t>
            </a:r>
            <a:r>
              <a:rPr lang="en-US" b="1" dirty="0"/>
              <a:t> related questions. </a:t>
            </a:r>
          </a:p>
          <a:p>
            <a:pPr marL="174708" marR="0" lvl="0" indent="-174708"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CA" b="0" dirty="0"/>
          </a:p>
          <a:p>
            <a:r>
              <a:rPr lang="en-US" dirty="0"/>
              <a:t> SUPPORTING CONTENT</a:t>
            </a:r>
          </a:p>
          <a:p>
            <a:pPr lvl="0"/>
            <a:r>
              <a:rPr lang="en-US" b="0" dirty="0"/>
              <a:t>Anyone can be in your network, but quality is more important than quantity.</a:t>
            </a:r>
            <a:endParaRPr lang="en-CA" dirty="0"/>
          </a:p>
          <a:p>
            <a:pPr marL="341313" lvl="1" indent="-163513">
              <a:buFont typeface="Courier New" panose="02070309020205020404" pitchFamily="49" charset="0"/>
              <a:buChar char="o"/>
            </a:pPr>
            <a:r>
              <a:rPr lang="en-US" dirty="0"/>
              <a:t>Teachers and school counselors (past and present)</a:t>
            </a:r>
            <a:endParaRPr lang="en-CA" dirty="0"/>
          </a:p>
          <a:p>
            <a:pPr marL="341313" lvl="1" indent="-163513">
              <a:buFont typeface="Courier New" panose="02070309020205020404" pitchFamily="49" charset="0"/>
              <a:buChar char="o"/>
            </a:pPr>
            <a:r>
              <a:rPr lang="en-US" dirty="0"/>
              <a:t>Friends, family, and neighbors</a:t>
            </a:r>
            <a:endParaRPr lang="en-CA" dirty="0"/>
          </a:p>
          <a:p>
            <a:pPr marL="341313" lvl="1" indent="-163513">
              <a:buFont typeface="Courier New" panose="02070309020205020404" pitchFamily="49" charset="0"/>
              <a:buChar char="o"/>
            </a:pPr>
            <a:r>
              <a:rPr lang="en-US" dirty="0"/>
              <a:t>Coworkers, peers, and former employers</a:t>
            </a:r>
          </a:p>
          <a:p>
            <a:pPr marL="341313" lvl="1" indent="-163513">
              <a:buFont typeface="Courier New" panose="02070309020205020404" pitchFamily="49" charset="0"/>
              <a:buChar char="o"/>
            </a:pPr>
            <a:r>
              <a:rPr lang="en-US" dirty="0"/>
              <a:t>Neighbors</a:t>
            </a:r>
          </a:p>
          <a:p>
            <a:pPr marL="341313" lvl="1" indent="-163513">
              <a:buFont typeface="Courier New" panose="02070309020205020404" pitchFamily="49" charset="0"/>
              <a:buChar char="o"/>
            </a:pPr>
            <a:r>
              <a:rPr lang="en-US" dirty="0"/>
              <a:t>Team members</a:t>
            </a:r>
            <a:endParaRPr lang="en-CA" dirty="0"/>
          </a:p>
          <a:p>
            <a:pPr marL="341313" lvl="1" indent="-163513">
              <a:buFont typeface="Courier New" panose="02070309020205020404" pitchFamily="49" charset="0"/>
              <a:buChar char="o"/>
            </a:pPr>
            <a:r>
              <a:rPr lang="en-US" dirty="0"/>
              <a:t>Members of your church, band, choir, or other activities</a:t>
            </a:r>
            <a:endParaRPr lang="en-CA" dirty="0"/>
          </a:p>
          <a:p>
            <a:pPr marL="341313" lvl="1" indent="-163513">
              <a:buFont typeface="Courier New" panose="02070309020205020404" pitchFamily="49" charset="0"/>
              <a:buChar char="o"/>
            </a:pPr>
            <a:r>
              <a:rPr lang="en-US" dirty="0"/>
              <a:t>Sports teams</a:t>
            </a:r>
            <a:endParaRPr lang="en-CA" dirty="0"/>
          </a:p>
          <a:p>
            <a:pPr marL="341313" lvl="1" indent="-163513">
              <a:buFont typeface="Courier New" panose="02070309020205020404" pitchFamily="49" charset="0"/>
              <a:buChar char="o"/>
            </a:pPr>
            <a:r>
              <a:rPr lang="en-US" dirty="0"/>
              <a:t>Community groups</a:t>
            </a:r>
            <a:endParaRPr lang="en-CA" dirty="0"/>
          </a:p>
          <a:p>
            <a:pPr marL="341313" lvl="1" indent="-163513">
              <a:buFont typeface="Courier New" panose="02070309020205020404" pitchFamily="49" charset="0"/>
              <a:buChar char="o"/>
            </a:pPr>
            <a:r>
              <a:rPr lang="en-US" dirty="0"/>
              <a:t>Clubs at school, such as band, choir, or theater</a:t>
            </a:r>
            <a:endParaRPr lang="en-CA" dirty="0"/>
          </a:p>
          <a:p>
            <a:pPr marL="341313" lvl="0" indent="-163513"/>
            <a:endParaRPr lang="en-US" b="0" dirty="0"/>
          </a:p>
          <a:p>
            <a:pPr lvl="0"/>
            <a:r>
              <a:rPr lang="en-US" b="0" dirty="0"/>
              <a:t>In-person networking tips to expand and diversify one’s network include:</a:t>
            </a:r>
            <a:endParaRPr lang="en-CA" b="0" dirty="0"/>
          </a:p>
          <a:p>
            <a:pPr marL="341313" lvl="1" indent="-163513">
              <a:buFont typeface="Courier New" panose="02070309020205020404" pitchFamily="49" charset="0"/>
              <a:buChar char="o"/>
            </a:pPr>
            <a:r>
              <a:rPr lang="en-US" dirty="0"/>
              <a:t>Understand who you know and who you need to know. </a:t>
            </a:r>
            <a:r>
              <a:rPr lang="en-CA" dirty="0"/>
              <a:t>Then </a:t>
            </a:r>
            <a:r>
              <a:rPr lang="en-US" dirty="0"/>
              <a:t>ask existing connections to introduce you to people you want to know.</a:t>
            </a:r>
          </a:p>
          <a:p>
            <a:pPr marL="341313" lvl="1" indent="-163513">
              <a:buFont typeface="Courier New" panose="02070309020205020404" pitchFamily="49" charset="0"/>
              <a:buChar char="o"/>
            </a:pPr>
            <a:r>
              <a:rPr lang="en-US" dirty="0"/>
              <a:t>Go to places where you know you’d like to meet people.</a:t>
            </a:r>
            <a:endParaRPr lang="en-CA" dirty="0"/>
          </a:p>
          <a:p>
            <a:pPr marL="341313" lvl="1" indent="-163513">
              <a:buFont typeface="Courier New" panose="02070309020205020404" pitchFamily="49" charset="0"/>
              <a:buChar char="o"/>
            </a:pPr>
            <a:r>
              <a:rPr lang="en-US" dirty="0"/>
              <a:t>Offer to help people you meet (but make sure you can follow through on the offer).</a:t>
            </a:r>
          </a:p>
          <a:p>
            <a:pPr marL="341313" lvl="1" indent="-163513">
              <a:buFont typeface="Courier New" panose="02070309020205020404" pitchFamily="49" charset="0"/>
              <a:buChar char="o"/>
            </a:pPr>
            <a:r>
              <a:rPr lang="en-US" dirty="0"/>
              <a:t>Develop your personal brand (covered on upcoming slides).</a:t>
            </a:r>
          </a:p>
        </p:txBody>
      </p:sp>
      <p:sp>
        <p:nvSpPr>
          <p:cNvPr id="7" name="Footer Placeholder 7">
            <a:extLst>
              <a:ext uri="{FF2B5EF4-FFF2-40B4-BE49-F238E27FC236}">
                <a16:creationId xmlns:a16="http://schemas.microsoft.com/office/drawing/2014/main" id="{1A6110DB-B5C2-4669-B49C-4655F8DE2440}"/>
              </a:ext>
            </a:extLst>
          </p:cNvPr>
          <p:cNvSpPr txBox="1">
            <a:spLocks/>
          </p:cNvSpPr>
          <p:nvPr/>
        </p:nvSpPr>
        <p:spPr>
          <a:xfrm>
            <a:off x="304800" y="8958424"/>
            <a:ext cx="3798142" cy="274320"/>
          </a:xfrm>
          <a:prstGeom prst="rect">
            <a:avLst/>
          </a:prstGeom>
        </p:spPr>
        <p:txBody>
          <a:bodyPr vert="horz" lIns="0" tIns="0" rIns="0" bIns="91440" rtlCol="0" anchor="ctr" anchorCtr="0"/>
          <a:lstStyle>
            <a:defPPr>
              <a:defRPr lang="en-US"/>
            </a:defPPr>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Copyright © 2019 Accenture. All rights reserved.</a:t>
            </a:r>
          </a:p>
        </p:txBody>
      </p:sp>
      <p:sp>
        <p:nvSpPr>
          <p:cNvPr id="8" name="Header Placeholder 1">
            <a:extLst>
              <a:ext uri="{FF2B5EF4-FFF2-40B4-BE49-F238E27FC236}">
                <a16:creationId xmlns:a16="http://schemas.microsoft.com/office/drawing/2014/main" id="{5C901544-2332-4BB0-86DB-477D47CE902D}"/>
              </a:ext>
            </a:extLst>
          </p:cNvPr>
          <p:cNvSpPr txBox="1">
            <a:spLocks/>
          </p:cNvSpPr>
          <p:nvPr/>
        </p:nvSpPr>
        <p:spPr>
          <a:xfrm>
            <a:off x="329159" y="63656"/>
            <a:ext cx="6400800" cy="503082"/>
          </a:xfrm>
          <a:prstGeom prst="rect">
            <a:avLst/>
          </a:prstGeom>
        </p:spPr>
        <p:txBody>
          <a:bodyPr vert="horz" lIns="0" tIns="0" rIns="0" bIns="0" rtlCol="0"/>
          <a:lstStyle>
            <a:defPPr>
              <a:defRPr lang="en-US"/>
            </a:defPPr>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971550">
              <a:tabLst>
                <a:tab pos="6805613" algn="r"/>
              </a:tabLst>
            </a:pPr>
            <a:r>
              <a:rPr lang="en-US" dirty="0"/>
              <a:t>In-Person Networking Workshop	Faculty Guide</a:t>
            </a:r>
          </a:p>
        </p:txBody>
      </p:sp>
      <p:sp>
        <p:nvSpPr>
          <p:cNvPr id="9" name="Slide Number Placeholder 3">
            <a:extLst>
              <a:ext uri="{FF2B5EF4-FFF2-40B4-BE49-F238E27FC236}">
                <a16:creationId xmlns:a16="http://schemas.microsoft.com/office/drawing/2014/main" id="{7F95DD04-B51A-4B33-ABE9-93067806F6E0}"/>
              </a:ext>
            </a:extLst>
          </p:cNvPr>
          <p:cNvSpPr txBox="1">
            <a:spLocks/>
          </p:cNvSpPr>
          <p:nvPr/>
        </p:nvSpPr>
        <p:spPr>
          <a:xfrm>
            <a:off x="5678471" y="8906928"/>
            <a:ext cx="1065229" cy="377312"/>
          </a:xfrm>
          <a:prstGeom prst="rect">
            <a:avLst/>
          </a:prstGeom>
        </p:spPr>
        <p:txBody>
          <a:bodyPr lIns="0" tIns="0" rIns="0" bIns="91440" anchor="ctr" anchorCtr="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AC157E0A-F321-48DC-AF94-681D4DCF344D}" type="slidenum">
              <a:rPr lang="en-US" sz="1200" smtClean="0"/>
              <a:pPr algn="r"/>
              <a:t>11</a:t>
            </a:fld>
            <a:endParaRPr lang="en-US" sz="1200" dirty="0"/>
          </a:p>
        </p:txBody>
      </p:sp>
    </p:spTree>
    <p:extLst>
      <p:ext uri="{BB962C8B-B14F-4D97-AF65-F5344CB8AC3E}">
        <p14:creationId xmlns:p14="http://schemas.microsoft.com/office/powerpoint/2010/main" val="197182691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62000" y="571500"/>
            <a:ext cx="5486400" cy="3086100"/>
          </a:xfrm>
        </p:spPr>
      </p:sp>
      <p:sp>
        <p:nvSpPr>
          <p:cNvPr id="3" name="Notes Placeholder 2"/>
          <p:cNvSpPr>
            <a:spLocks noGrp="1"/>
          </p:cNvSpPr>
          <p:nvPr>
            <p:ph type="body" idx="1"/>
          </p:nvPr>
        </p:nvSpPr>
        <p:spPr>
          <a:xfrm>
            <a:off x="762000" y="4052888"/>
            <a:ext cx="5486400" cy="4672012"/>
          </a:xfrm>
        </p:spPr>
        <p:txBody>
          <a:bodyPr/>
          <a:lstStyle/>
          <a:p>
            <a:r>
              <a:rPr lang="en-US" dirty="0"/>
              <a:t>TIMING</a:t>
            </a:r>
          </a:p>
          <a:p>
            <a:r>
              <a:rPr lang="en-US" b="0" dirty="0"/>
              <a:t>2 minutes</a:t>
            </a:r>
          </a:p>
          <a:p>
            <a:endParaRPr lang="en-US" dirty="0"/>
          </a:p>
          <a:p>
            <a:r>
              <a:rPr lang="en-US" dirty="0"/>
              <a:t>FACULTY INSTRUCTIONS</a:t>
            </a:r>
          </a:p>
          <a:p>
            <a:pPr marL="174708" indent="-174708">
              <a:buFont typeface="Arial" panose="020B0604020202020204" pitchFamily="34" charset="0"/>
              <a:buChar char="•"/>
            </a:pPr>
            <a:r>
              <a:rPr lang="en-US" b="0" dirty="0"/>
              <a:t>This slide builds. The slide title displays by default. To reveal the slide content, click the mouse </a:t>
            </a:r>
            <a:r>
              <a:rPr lang="en-US" b="0" u="sng" dirty="0"/>
              <a:t>after participants have had a chance to answer the question</a:t>
            </a:r>
            <a:r>
              <a:rPr lang="en-US" b="0" dirty="0"/>
              <a:t>. If participants struggle to define branding, then ask them to think about some brands they know and use the supporting content below to ensure the point is understood. </a:t>
            </a:r>
          </a:p>
          <a:p>
            <a:pPr marL="174708" indent="-174708">
              <a:buFont typeface="Arial" panose="020B0604020202020204" pitchFamily="34" charset="0"/>
              <a:buChar char="•"/>
            </a:pPr>
            <a:endParaRPr lang="en-US" b="0" dirty="0"/>
          </a:p>
          <a:p>
            <a:r>
              <a:rPr lang="en-US" dirty="0"/>
              <a:t>SUPPORTING CONTENT</a:t>
            </a:r>
            <a:endParaRPr lang="en-CA" dirty="0"/>
          </a:p>
          <a:p>
            <a:pPr marL="174708" indent="-174708">
              <a:buFont typeface="Arial" panose="020B0604020202020204" pitchFamily="34" charset="0"/>
              <a:buChar char="•"/>
            </a:pPr>
            <a:r>
              <a:rPr lang="en-US" b="0" dirty="0"/>
              <a:t>A good brand will:</a:t>
            </a:r>
          </a:p>
          <a:p>
            <a:pPr marL="344563" lvl="1" indent="-174708">
              <a:buFont typeface="Courier New" panose="02070309020205020404" pitchFamily="49" charset="0"/>
              <a:buChar char="o"/>
            </a:pPr>
            <a:r>
              <a:rPr lang="en-US" dirty="0"/>
              <a:t>Deliver the message consistently, clearly, and credibly.</a:t>
            </a:r>
            <a:endParaRPr lang="en-CA" dirty="0"/>
          </a:p>
          <a:p>
            <a:pPr marL="344563" lvl="1" indent="-174708">
              <a:buFont typeface="Courier New" panose="02070309020205020404" pitchFamily="49" charset="0"/>
              <a:buChar char="o"/>
            </a:pPr>
            <a:r>
              <a:rPr lang="en-US" dirty="0"/>
              <a:t>Motivate the customer and improve loyalty.</a:t>
            </a:r>
            <a:r>
              <a:rPr lang="en-US" sz="900" dirty="0"/>
              <a:t> </a:t>
            </a:r>
          </a:p>
          <a:p>
            <a:pPr marL="344563" lvl="1" indent="-174708">
              <a:buFont typeface="Arial" panose="020B0604020202020204" pitchFamily="34" charset="0"/>
              <a:buChar char="•"/>
            </a:pPr>
            <a:endParaRPr lang="en-US" sz="900" dirty="0"/>
          </a:p>
          <a:p>
            <a:pPr lvl="0"/>
            <a:r>
              <a:rPr lang="en-US" b="0" dirty="0"/>
              <a:t>Think about well-known brands such as Coca-Cola and Pepsi. These companies convey their brand through product color, design, and logo. </a:t>
            </a:r>
          </a:p>
          <a:p>
            <a:pPr lvl="0"/>
            <a:endParaRPr lang="en-US" b="0" dirty="0"/>
          </a:p>
          <a:p>
            <a:pPr lvl="0"/>
            <a:r>
              <a:rPr lang="en-US" b="0" dirty="0"/>
              <a:t>Examples of brands and how they might be perceived:</a:t>
            </a:r>
            <a:endParaRPr lang="en-CA" b="0" dirty="0"/>
          </a:p>
          <a:p>
            <a:pPr lvl="1"/>
            <a:r>
              <a:rPr lang="en-US" dirty="0"/>
              <a:t>Walmart: “Save money. Live better” value, low prices, variety of goods</a:t>
            </a:r>
          </a:p>
          <a:p>
            <a:pPr lvl="1"/>
            <a:r>
              <a:rPr lang="en-US" dirty="0"/>
              <a:t>Burger King: Grilled hamburgers, fast food, Whopper</a:t>
            </a:r>
            <a:endParaRPr lang="en-CA" dirty="0"/>
          </a:p>
          <a:p>
            <a:pPr lvl="1"/>
            <a:r>
              <a:rPr lang="en-US" dirty="0"/>
              <a:t>Ford: Trucks, Mustang, American-made, Detroit</a:t>
            </a:r>
            <a:endParaRPr lang="en-CA" dirty="0"/>
          </a:p>
          <a:p>
            <a:pPr lvl="1"/>
            <a:r>
              <a:rPr lang="en-US" dirty="0"/>
              <a:t>Best Buy: Electronics store, televisions, appliances, Geek Squad</a:t>
            </a:r>
            <a:endParaRPr lang="en-CA" dirty="0"/>
          </a:p>
          <a:p>
            <a:pPr lvl="1"/>
            <a:r>
              <a:rPr lang="en-US" dirty="0"/>
              <a:t>Goodwill: Thrift shop, clothes, appliances, costumes, amazing finds</a:t>
            </a:r>
            <a:endParaRPr lang="en-CA" dirty="0"/>
          </a:p>
          <a:p>
            <a:pPr marL="344563" lvl="1" indent="-174708">
              <a:buFont typeface="Arial" panose="020B0604020202020204" pitchFamily="34" charset="0"/>
              <a:buChar char="•"/>
            </a:pPr>
            <a:endParaRPr lang="en-CA" dirty="0"/>
          </a:p>
          <a:p>
            <a:endParaRPr lang="en-US" b="0" dirty="0"/>
          </a:p>
        </p:txBody>
      </p:sp>
      <p:sp>
        <p:nvSpPr>
          <p:cNvPr id="7" name="Footer Placeholder 7">
            <a:extLst>
              <a:ext uri="{FF2B5EF4-FFF2-40B4-BE49-F238E27FC236}">
                <a16:creationId xmlns:a16="http://schemas.microsoft.com/office/drawing/2014/main" id="{2F9DF42D-3C99-4030-A76A-91082536E288}"/>
              </a:ext>
            </a:extLst>
          </p:cNvPr>
          <p:cNvSpPr txBox="1">
            <a:spLocks/>
          </p:cNvSpPr>
          <p:nvPr/>
        </p:nvSpPr>
        <p:spPr>
          <a:xfrm>
            <a:off x="304800" y="8958424"/>
            <a:ext cx="3798142" cy="274320"/>
          </a:xfrm>
          <a:prstGeom prst="rect">
            <a:avLst/>
          </a:prstGeom>
        </p:spPr>
        <p:txBody>
          <a:bodyPr vert="horz" lIns="0" tIns="0" rIns="0" bIns="91440" rtlCol="0" anchor="ctr" anchorCtr="0"/>
          <a:lstStyle>
            <a:defPPr>
              <a:defRPr lang="en-US"/>
            </a:defPPr>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Copyright © 2019 Accenture. All rights reserved.</a:t>
            </a:r>
          </a:p>
        </p:txBody>
      </p:sp>
      <p:sp>
        <p:nvSpPr>
          <p:cNvPr id="8" name="Header Placeholder 1">
            <a:extLst>
              <a:ext uri="{FF2B5EF4-FFF2-40B4-BE49-F238E27FC236}">
                <a16:creationId xmlns:a16="http://schemas.microsoft.com/office/drawing/2014/main" id="{211DA416-62C8-4028-8076-E045137F0F0E}"/>
              </a:ext>
            </a:extLst>
          </p:cNvPr>
          <p:cNvSpPr txBox="1">
            <a:spLocks/>
          </p:cNvSpPr>
          <p:nvPr/>
        </p:nvSpPr>
        <p:spPr>
          <a:xfrm>
            <a:off x="329159" y="63656"/>
            <a:ext cx="6400800" cy="503082"/>
          </a:xfrm>
          <a:prstGeom prst="rect">
            <a:avLst/>
          </a:prstGeom>
        </p:spPr>
        <p:txBody>
          <a:bodyPr vert="horz" lIns="0" tIns="0" rIns="0" bIns="0" rtlCol="0"/>
          <a:lstStyle>
            <a:defPPr>
              <a:defRPr lang="en-US"/>
            </a:defPPr>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971550">
              <a:tabLst>
                <a:tab pos="6805613" algn="r"/>
              </a:tabLst>
            </a:pPr>
            <a:r>
              <a:rPr lang="en-US" dirty="0"/>
              <a:t>In-Person Networking Workshop	Faculty Guide</a:t>
            </a:r>
          </a:p>
        </p:txBody>
      </p:sp>
      <p:sp>
        <p:nvSpPr>
          <p:cNvPr id="9" name="Slide Number Placeholder 3">
            <a:extLst>
              <a:ext uri="{FF2B5EF4-FFF2-40B4-BE49-F238E27FC236}">
                <a16:creationId xmlns:a16="http://schemas.microsoft.com/office/drawing/2014/main" id="{E7ECF0D8-BDA7-43B8-91EA-1A391DE7232D}"/>
              </a:ext>
            </a:extLst>
          </p:cNvPr>
          <p:cNvSpPr txBox="1">
            <a:spLocks/>
          </p:cNvSpPr>
          <p:nvPr/>
        </p:nvSpPr>
        <p:spPr>
          <a:xfrm>
            <a:off x="5678471" y="8906928"/>
            <a:ext cx="1065229" cy="377312"/>
          </a:xfrm>
          <a:prstGeom prst="rect">
            <a:avLst/>
          </a:prstGeom>
        </p:spPr>
        <p:txBody>
          <a:bodyPr lIns="0" tIns="0" rIns="0" bIns="91440" anchor="ctr" anchorCtr="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AC157E0A-F321-48DC-AF94-681D4DCF344D}" type="slidenum">
              <a:rPr lang="en-US" sz="1200" smtClean="0"/>
              <a:pPr algn="r"/>
              <a:t>12</a:t>
            </a:fld>
            <a:endParaRPr lang="en-US" sz="1200" dirty="0"/>
          </a:p>
        </p:txBody>
      </p:sp>
    </p:spTree>
    <p:extLst>
      <p:ext uri="{BB962C8B-B14F-4D97-AF65-F5344CB8AC3E}">
        <p14:creationId xmlns:p14="http://schemas.microsoft.com/office/powerpoint/2010/main" val="196550521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62000" y="571500"/>
            <a:ext cx="5486400" cy="3086100"/>
          </a:xfrm>
        </p:spPr>
      </p:sp>
      <p:sp>
        <p:nvSpPr>
          <p:cNvPr id="3" name="Notes Placeholder 2"/>
          <p:cNvSpPr>
            <a:spLocks noGrp="1"/>
          </p:cNvSpPr>
          <p:nvPr>
            <p:ph type="body" idx="1"/>
          </p:nvPr>
        </p:nvSpPr>
        <p:spPr>
          <a:xfrm>
            <a:off x="762000" y="4052888"/>
            <a:ext cx="5486400" cy="4672012"/>
          </a:xfrm>
        </p:spPr>
        <p:txBody>
          <a:bodyPr/>
          <a:lstStyle/>
          <a:p>
            <a:r>
              <a:rPr lang="en-US" dirty="0"/>
              <a:t>TIMING</a:t>
            </a:r>
          </a:p>
          <a:p>
            <a:r>
              <a:rPr lang="en-US" b="0" dirty="0"/>
              <a:t>2 minutes</a:t>
            </a:r>
          </a:p>
          <a:p>
            <a:endParaRPr lang="en-US" dirty="0"/>
          </a:p>
          <a:p>
            <a:r>
              <a:rPr lang="en-US" dirty="0"/>
              <a:t>FACULTY INSTRUCTIONS</a:t>
            </a:r>
          </a:p>
          <a:p>
            <a:pPr marL="174708" marR="0" lvl="0" indent="-174708"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0" dirty="0"/>
              <a:t>Explain that personal branding is the same as branding but you – the person – is the product. </a:t>
            </a:r>
          </a:p>
          <a:p>
            <a:pPr marL="174708" marR="0" lvl="0" indent="-174708"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0" dirty="0"/>
              <a:t>Share a brief explanation of your personal brand and provide a personal brand statement. </a:t>
            </a:r>
          </a:p>
          <a:p>
            <a:pPr marL="174708" marR="0" lvl="0" indent="-174708"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0" dirty="0"/>
              <a:t>Emphasize that a personal brand is important in making a first impression, so participants should begin developing one if they don’t already have one. </a:t>
            </a:r>
          </a:p>
          <a:p>
            <a:pPr marL="174708" marR="0" lvl="0" indent="-174708"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0" dirty="0"/>
              <a:t>Review the high-level steps for developing one’s personal brand (on the slide).</a:t>
            </a:r>
          </a:p>
          <a:p>
            <a:pPr marL="174708" marR="0" lvl="0" indent="-174708"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0" dirty="0"/>
              <a:t>Tip: If you have a difficult time identifying your strengths or what you want to be known for, then ask others how they perceive you.</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b="0" dirty="0"/>
          </a:p>
          <a:p>
            <a:pPr marL="0" indent="0">
              <a:buFont typeface="Arial" panose="020B0604020202020204" pitchFamily="34" charset="0"/>
              <a:buNone/>
            </a:pPr>
            <a:endParaRPr lang="en-US" dirty="0"/>
          </a:p>
          <a:p>
            <a:pPr marL="0" indent="0">
              <a:buFont typeface="Arial" panose="020B0604020202020204" pitchFamily="34" charset="0"/>
              <a:buNone/>
            </a:pPr>
            <a:r>
              <a:rPr lang="en-US" dirty="0"/>
              <a:t>Note: </a:t>
            </a:r>
            <a:r>
              <a:rPr lang="en-US" b="0" dirty="0"/>
              <a:t>Personal brand is touched on here so that participants can use “personal brand words” in their elevator speeches to describe their strengths and qualifications. They do not need to develop a full personal brand or personal brand statement at this point. The topic of personal brand is covered more extensively in the Online Networking course. </a:t>
            </a:r>
          </a:p>
        </p:txBody>
      </p:sp>
      <p:sp>
        <p:nvSpPr>
          <p:cNvPr id="7" name="Footer Placeholder 7">
            <a:extLst>
              <a:ext uri="{FF2B5EF4-FFF2-40B4-BE49-F238E27FC236}">
                <a16:creationId xmlns:a16="http://schemas.microsoft.com/office/drawing/2014/main" id="{E3861BEB-5BC4-4B91-9EF3-73D7683ECD82}"/>
              </a:ext>
            </a:extLst>
          </p:cNvPr>
          <p:cNvSpPr txBox="1">
            <a:spLocks/>
          </p:cNvSpPr>
          <p:nvPr/>
        </p:nvSpPr>
        <p:spPr>
          <a:xfrm>
            <a:off x="304800" y="8958424"/>
            <a:ext cx="3798142" cy="274320"/>
          </a:xfrm>
          <a:prstGeom prst="rect">
            <a:avLst/>
          </a:prstGeom>
        </p:spPr>
        <p:txBody>
          <a:bodyPr vert="horz" lIns="0" tIns="0" rIns="0" bIns="91440" rtlCol="0" anchor="ctr" anchorCtr="0"/>
          <a:lstStyle>
            <a:defPPr>
              <a:defRPr lang="en-US"/>
            </a:defPPr>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Copyright © 2019 Accenture. All rights reserved.</a:t>
            </a:r>
          </a:p>
        </p:txBody>
      </p:sp>
      <p:sp>
        <p:nvSpPr>
          <p:cNvPr id="8" name="Header Placeholder 1">
            <a:extLst>
              <a:ext uri="{FF2B5EF4-FFF2-40B4-BE49-F238E27FC236}">
                <a16:creationId xmlns:a16="http://schemas.microsoft.com/office/drawing/2014/main" id="{15F0CE66-20B9-4915-8F08-8E5D8D4D9B93}"/>
              </a:ext>
            </a:extLst>
          </p:cNvPr>
          <p:cNvSpPr txBox="1">
            <a:spLocks/>
          </p:cNvSpPr>
          <p:nvPr/>
        </p:nvSpPr>
        <p:spPr>
          <a:xfrm>
            <a:off x="329159" y="63656"/>
            <a:ext cx="6400800" cy="503082"/>
          </a:xfrm>
          <a:prstGeom prst="rect">
            <a:avLst/>
          </a:prstGeom>
        </p:spPr>
        <p:txBody>
          <a:bodyPr vert="horz" lIns="0" tIns="0" rIns="0" bIns="0" rtlCol="0"/>
          <a:lstStyle>
            <a:defPPr>
              <a:defRPr lang="en-US"/>
            </a:defPPr>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971550">
              <a:tabLst>
                <a:tab pos="6805613" algn="r"/>
              </a:tabLst>
            </a:pPr>
            <a:r>
              <a:rPr lang="en-US" dirty="0"/>
              <a:t>In-Person Networking Workshop	Faculty Guide</a:t>
            </a:r>
          </a:p>
        </p:txBody>
      </p:sp>
      <p:sp>
        <p:nvSpPr>
          <p:cNvPr id="9" name="Slide Number Placeholder 3">
            <a:extLst>
              <a:ext uri="{FF2B5EF4-FFF2-40B4-BE49-F238E27FC236}">
                <a16:creationId xmlns:a16="http://schemas.microsoft.com/office/drawing/2014/main" id="{7624100B-98E8-419B-9568-455B2557118F}"/>
              </a:ext>
            </a:extLst>
          </p:cNvPr>
          <p:cNvSpPr txBox="1">
            <a:spLocks/>
          </p:cNvSpPr>
          <p:nvPr/>
        </p:nvSpPr>
        <p:spPr>
          <a:xfrm>
            <a:off x="5678471" y="8906928"/>
            <a:ext cx="1065229" cy="377312"/>
          </a:xfrm>
          <a:prstGeom prst="rect">
            <a:avLst/>
          </a:prstGeom>
        </p:spPr>
        <p:txBody>
          <a:bodyPr lIns="0" tIns="0" rIns="0" bIns="91440" anchor="ctr" anchorCtr="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AC157E0A-F321-48DC-AF94-681D4DCF344D}" type="slidenum">
              <a:rPr lang="en-US" sz="1200" smtClean="0"/>
              <a:pPr algn="r"/>
              <a:t>13</a:t>
            </a:fld>
            <a:endParaRPr lang="en-US" sz="1200" dirty="0"/>
          </a:p>
        </p:txBody>
      </p:sp>
    </p:spTree>
    <p:extLst>
      <p:ext uri="{BB962C8B-B14F-4D97-AF65-F5344CB8AC3E}">
        <p14:creationId xmlns:p14="http://schemas.microsoft.com/office/powerpoint/2010/main" val="176409944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62000" y="571500"/>
            <a:ext cx="5486400" cy="3086100"/>
          </a:xfrm>
        </p:spPr>
      </p:sp>
      <p:sp>
        <p:nvSpPr>
          <p:cNvPr id="3" name="Notes Placeholder 2"/>
          <p:cNvSpPr>
            <a:spLocks noGrp="1"/>
          </p:cNvSpPr>
          <p:nvPr>
            <p:ph type="body" idx="1"/>
          </p:nvPr>
        </p:nvSpPr>
        <p:spPr>
          <a:xfrm>
            <a:off x="762000" y="4052888"/>
            <a:ext cx="5486400" cy="4591382"/>
          </a:xfrm>
        </p:spPr>
        <p:txBody>
          <a:bodyPr/>
          <a:lstStyle/>
          <a:p>
            <a:pPr lvl="0"/>
            <a:r>
              <a:rPr lang="en-US" dirty="0"/>
              <a:t>TIMING</a:t>
            </a:r>
          </a:p>
          <a:p>
            <a:pPr lvl="0"/>
            <a:r>
              <a:rPr lang="en-US" b="0" dirty="0"/>
              <a:t>5 minutes</a:t>
            </a:r>
          </a:p>
          <a:p>
            <a:endParaRPr lang="en-US" b="0" dirty="0"/>
          </a:p>
          <a:p>
            <a:r>
              <a:rPr lang="en-US" dirty="0"/>
              <a:t>FACULTY INSTRUCTIONS </a:t>
            </a:r>
          </a:p>
          <a:p>
            <a:pPr marL="174708" indent="-174708">
              <a:buFont typeface="Arial" panose="020B0604020202020204" pitchFamily="34" charset="0"/>
              <a:buChar char="•"/>
            </a:pPr>
            <a:r>
              <a:rPr lang="en-CA" b="0" dirty="0"/>
              <a:t>Give the video a moment to load from YouTube. You may need to watch a few seconds of an ad and then click Skip Ad.</a:t>
            </a:r>
          </a:p>
          <a:p>
            <a:pPr marL="174708" indent="-174708">
              <a:buFont typeface="Arial" panose="020B0604020202020204" pitchFamily="34" charset="0"/>
              <a:buChar char="•"/>
            </a:pPr>
            <a:r>
              <a:rPr lang="en-CA" b="0" dirty="0"/>
              <a:t>Play the video </a:t>
            </a:r>
            <a:r>
              <a:rPr lang="en-US" b="0" dirty="0"/>
              <a:t>The Elevator Speech (2:43) </a:t>
            </a:r>
            <a:r>
              <a:rPr lang="en-CA" b="0" dirty="0"/>
              <a:t>to demonstrate poor examples of </a:t>
            </a:r>
            <a:r>
              <a:rPr lang="en-US" b="0" dirty="0"/>
              <a:t>an elevator speech.</a:t>
            </a:r>
            <a:endParaRPr lang="en-CA" b="0" dirty="0"/>
          </a:p>
          <a:p>
            <a:pPr marL="174708" indent="-174708">
              <a:buFont typeface="Arial" panose="020B0604020202020204" pitchFamily="34" charset="0"/>
              <a:buChar char="•"/>
            </a:pPr>
            <a:r>
              <a:rPr lang="en-US" b="0" dirty="0"/>
              <a:t>After the video, facilitate a brief discussion about it. For example:</a:t>
            </a:r>
          </a:p>
          <a:p>
            <a:pPr marL="401638" lvl="1" indent="-173038">
              <a:buFont typeface="Courier New" panose="02070309020205020404" pitchFamily="49" charset="0"/>
              <a:buChar char="o"/>
            </a:pPr>
            <a:r>
              <a:rPr lang="en-US" b="0" dirty="0"/>
              <a:t>How many of you have been in a similar situation?</a:t>
            </a:r>
          </a:p>
          <a:p>
            <a:pPr marL="401638" lvl="1" indent="-173038">
              <a:buFont typeface="Courier New" panose="02070309020205020404" pitchFamily="49" charset="0"/>
              <a:buChar char="o"/>
            </a:pPr>
            <a:r>
              <a:rPr lang="en-US" b="0" dirty="0"/>
              <a:t>What did you notice people doing correctly in the video?</a:t>
            </a:r>
          </a:p>
          <a:p>
            <a:pPr marL="401638" lvl="1" indent="-173038">
              <a:buFont typeface="Courier New" panose="02070309020205020404" pitchFamily="49" charset="0"/>
              <a:buChar char="o"/>
            </a:pPr>
            <a:r>
              <a:rPr lang="en-US" b="0" dirty="0"/>
              <a:t>What did you notice that was done incorrectly? </a:t>
            </a:r>
          </a:p>
          <a:p>
            <a:pPr marL="174708" lvl="0" indent="-174708">
              <a:buFont typeface="Arial" panose="020B0604020202020204" pitchFamily="34" charset="0"/>
              <a:buChar char="•"/>
            </a:pPr>
            <a:r>
              <a:rPr lang="en-US" b="0" dirty="0"/>
              <a:t>Conclude the discussion by emphasizing the importance of being prepared with an elevator speech. It can be used in a variety of situations, not just in an elevator. </a:t>
            </a:r>
            <a:endParaRPr lang="en-CA" b="0" dirty="0"/>
          </a:p>
        </p:txBody>
      </p:sp>
      <p:sp>
        <p:nvSpPr>
          <p:cNvPr id="7" name="Footer Placeholder 7">
            <a:extLst>
              <a:ext uri="{FF2B5EF4-FFF2-40B4-BE49-F238E27FC236}">
                <a16:creationId xmlns:a16="http://schemas.microsoft.com/office/drawing/2014/main" id="{53947E30-963B-414E-98A7-82704C51970C}"/>
              </a:ext>
            </a:extLst>
          </p:cNvPr>
          <p:cNvSpPr txBox="1">
            <a:spLocks/>
          </p:cNvSpPr>
          <p:nvPr/>
        </p:nvSpPr>
        <p:spPr>
          <a:xfrm>
            <a:off x="304800" y="8958424"/>
            <a:ext cx="3798142" cy="274320"/>
          </a:xfrm>
          <a:prstGeom prst="rect">
            <a:avLst/>
          </a:prstGeom>
        </p:spPr>
        <p:txBody>
          <a:bodyPr vert="horz" lIns="0" tIns="0" rIns="0" bIns="91440" rtlCol="0" anchor="ctr" anchorCtr="0"/>
          <a:lstStyle>
            <a:defPPr>
              <a:defRPr lang="en-US"/>
            </a:defPPr>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Copyright © 2019 Accenture. All rights reserved.</a:t>
            </a:r>
          </a:p>
        </p:txBody>
      </p:sp>
      <p:sp>
        <p:nvSpPr>
          <p:cNvPr id="8" name="Header Placeholder 1">
            <a:extLst>
              <a:ext uri="{FF2B5EF4-FFF2-40B4-BE49-F238E27FC236}">
                <a16:creationId xmlns:a16="http://schemas.microsoft.com/office/drawing/2014/main" id="{DFC3B5E6-600F-41AA-9FF7-AB48FCEEC378}"/>
              </a:ext>
            </a:extLst>
          </p:cNvPr>
          <p:cNvSpPr txBox="1">
            <a:spLocks/>
          </p:cNvSpPr>
          <p:nvPr/>
        </p:nvSpPr>
        <p:spPr>
          <a:xfrm>
            <a:off x="329159" y="63656"/>
            <a:ext cx="6400800" cy="503082"/>
          </a:xfrm>
          <a:prstGeom prst="rect">
            <a:avLst/>
          </a:prstGeom>
        </p:spPr>
        <p:txBody>
          <a:bodyPr vert="horz" lIns="0" tIns="0" rIns="0" bIns="0" rtlCol="0"/>
          <a:lstStyle>
            <a:defPPr>
              <a:defRPr lang="en-US"/>
            </a:defPPr>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971550">
              <a:tabLst>
                <a:tab pos="6805613" algn="r"/>
              </a:tabLst>
            </a:pPr>
            <a:r>
              <a:rPr lang="en-US" dirty="0"/>
              <a:t>In-Person Networking Workshop	Faculty Guide</a:t>
            </a:r>
          </a:p>
        </p:txBody>
      </p:sp>
      <p:sp>
        <p:nvSpPr>
          <p:cNvPr id="9" name="Slide Number Placeholder 3">
            <a:extLst>
              <a:ext uri="{FF2B5EF4-FFF2-40B4-BE49-F238E27FC236}">
                <a16:creationId xmlns:a16="http://schemas.microsoft.com/office/drawing/2014/main" id="{9154869F-5AB0-43B7-B02E-4B79567D9C40}"/>
              </a:ext>
            </a:extLst>
          </p:cNvPr>
          <p:cNvSpPr txBox="1">
            <a:spLocks/>
          </p:cNvSpPr>
          <p:nvPr/>
        </p:nvSpPr>
        <p:spPr>
          <a:xfrm>
            <a:off x="5678471" y="8906928"/>
            <a:ext cx="1065229" cy="377312"/>
          </a:xfrm>
          <a:prstGeom prst="rect">
            <a:avLst/>
          </a:prstGeom>
        </p:spPr>
        <p:txBody>
          <a:bodyPr lIns="0" tIns="0" rIns="0" bIns="91440" anchor="ctr" anchorCtr="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AC157E0A-F321-48DC-AF94-681D4DCF344D}" type="slidenum">
              <a:rPr lang="en-US" sz="1200" smtClean="0"/>
              <a:pPr algn="r"/>
              <a:t>14</a:t>
            </a:fld>
            <a:endParaRPr lang="en-US" sz="1200" dirty="0"/>
          </a:p>
        </p:txBody>
      </p:sp>
    </p:spTree>
    <p:extLst>
      <p:ext uri="{BB962C8B-B14F-4D97-AF65-F5344CB8AC3E}">
        <p14:creationId xmlns:p14="http://schemas.microsoft.com/office/powerpoint/2010/main" val="41855343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62000" y="571500"/>
            <a:ext cx="5486400" cy="3086100"/>
          </a:xfrm>
        </p:spPr>
      </p:sp>
      <p:sp>
        <p:nvSpPr>
          <p:cNvPr id="3" name="Notes Placeholder 2"/>
          <p:cNvSpPr>
            <a:spLocks noGrp="1"/>
          </p:cNvSpPr>
          <p:nvPr>
            <p:ph type="body" idx="1"/>
          </p:nvPr>
        </p:nvSpPr>
        <p:spPr>
          <a:xfrm>
            <a:off x="762000" y="4052888"/>
            <a:ext cx="5486400" cy="4672012"/>
          </a:xfrm>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dirty="0"/>
              <a:t>TIMING (ONLINE CONTENT)</a:t>
            </a:r>
          </a:p>
          <a:p>
            <a:r>
              <a:rPr lang="en-US" b="0" dirty="0"/>
              <a:t>5 minutes</a:t>
            </a:r>
          </a:p>
          <a:p>
            <a:endParaRPr lang="en-US" dirty="0"/>
          </a:p>
          <a:p>
            <a:r>
              <a:rPr lang="en-US" dirty="0"/>
              <a:t>FACULTY INSTRUCTIONS</a:t>
            </a:r>
          </a:p>
          <a:p>
            <a:pPr marL="174708" marR="0" lvl="0" indent="-174708"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0" dirty="0"/>
              <a:t>This slide builds. The slide title displays by default. To reveal the slide content, click the mouse </a:t>
            </a:r>
            <a:r>
              <a:rPr lang="en-US" b="0" u="sng" dirty="0"/>
              <a:t>after participants have had a chance to answer the question</a:t>
            </a:r>
            <a:r>
              <a:rPr lang="en-US" b="0" dirty="0"/>
              <a:t>. </a:t>
            </a:r>
          </a:p>
          <a:p>
            <a:pPr marL="174708" indent="-174708">
              <a:buFont typeface="Arial" panose="020B0604020202020204" pitchFamily="34" charset="0"/>
              <a:buChar char="•"/>
            </a:pPr>
            <a:r>
              <a:rPr lang="en-US" b="0" dirty="0"/>
              <a:t>Remind learners that the phrase “elevator speech" means the summary should be brief and concise enough to be delivered in a short time span, such as an elevator ride. It does not necessarily happen in an elevator. It can be used in different situations to network, such as a job fair or a more casual setting.</a:t>
            </a:r>
          </a:p>
          <a:p>
            <a:pPr marL="174708" indent="-174708" defTabSz="931774">
              <a:buFont typeface="Arial" panose="020B0604020202020204" pitchFamily="34" charset="0"/>
              <a:buChar char="•"/>
              <a:defRPr/>
            </a:pPr>
            <a:r>
              <a:rPr lang="en-CA" b="0" dirty="0"/>
              <a:t>Remind learners that it is a description of who you are, what you do, what you are interested in doing, and how you could help the listener. </a:t>
            </a:r>
            <a:r>
              <a:rPr lang="en-US" b="0" dirty="0"/>
              <a:t>Think of an elevator speech as a verbal “cover letter.” It is designed to start a conversation, specifically when someone says, “Tell me about yourself…” </a:t>
            </a:r>
          </a:p>
          <a:p>
            <a:pPr marL="174708" indent="-174708" defTabSz="931774">
              <a:buFont typeface="Arial" panose="020B0604020202020204" pitchFamily="34" charset="0"/>
              <a:buChar char="•"/>
              <a:defRPr/>
            </a:pPr>
            <a:r>
              <a:rPr lang="en-US" b="0" dirty="0"/>
              <a:t>Be </a:t>
            </a:r>
            <a:r>
              <a:rPr lang="en-US" b="0" spc="-51" dirty="0"/>
              <a:t>interesting and authentic!</a:t>
            </a:r>
            <a:endParaRPr lang="en-US" b="0" dirty="0"/>
          </a:p>
          <a:p>
            <a:pPr marL="174708" indent="-174708" defTabSz="931774">
              <a:buFont typeface="Arial" panose="020B0604020202020204" pitchFamily="34" charset="0"/>
              <a:buChar char="•"/>
              <a:defRPr/>
            </a:pPr>
            <a:r>
              <a:rPr lang="en-US" b="0" dirty="0"/>
              <a:t>Follow up with people you meet within 24 hours and thank them for their time. Be sure to include a note from the conversation to refresh their memory and consider scheduling a time to meet again. </a:t>
            </a:r>
            <a:r>
              <a:rPr lang="en-CA" b="0" dirty="0">
                <a:effectLst/>
              </a:rPr>
              <a:t> </a:t>
            </a:r>
            <a:endParaRPr lang="en-US" b="0" dirty="0"/>
          </a:p>
        </p:txBody>
      </p:sp>
      <p:sp>
        <p:nvSpPr>
          <p:cNvPr id="7" name="Footer Placeholder 7">
            <a:extLst>
              <a:ext uri="{FF2B5EF4-FFF2-40B4-BE49-F238E27FC236}">
                <a16:creationId xmlns:a16="http://schemas.microsoft.com/office/drawing/2014/main" id="{F5652EBB-3578-486D-9634-95572605AC59}"/>
              </a:ext>
            </a:extLst>
          </p:cNvPr>
          <p:cNvSpPr txBox="1">
            <a:spLocks/>
          </p:cNvSpPr>
          <p:nvPr/>
        </p:nvSpPr>
        <p:spPr>
          <a:xfrm>
            <a:off x="304800" y="8958424"/>
            <a:ext cx="3798142" cy="274320"/>
          </a:xfrm>
          <a:prstGeom prst="rect">
            <a:avLst/>
          </a:prstGeom>
        </p:spPr>
        <p:txBody>
          <a:bodyPr vert="horz" lIns="0" tIns="0" rIns="0" bIns="91440" rtlCol="0" anchor="ctr" anchorCtr="0"/>
          <a:lstStyle>
            <a:defPPr>
              <a:defRPr lang="en-US"/>
            </a:defPPr>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Copyright © 2019 Accenture. All rights reserved.</a:t>
            </a:r>
          </a:p>
        </p:txBody>
      </p:sp>
      <p:sp>
        <p:nvSpPr>
          <p:cNvPr id="8" name="Header Placeholder 1">
            <a:extLst>
              <a:ext uri="{FF2B5EF4-FFF2-40B4-BE49-F238E27FC236}">
                <a16:creationId xmlns:a16="http://schemas.microsoft.com/office/drawing/2014/main" id="{ACFC3959-6D06-4EC9-AABA-F1549FC6A26A}"/>
              </a:ext>
            </a:extLst>
          </p:cNvPr>
          <p:cNvSpPr txBox="1">
            <a:spLocks/>
          </p:cNvSpPr>
          <p:nvPr/>
        </p:nvSpPr>
        <p:spPr>
          <a:xfrm>
            <a:off x="329159" y="63656"/>
            <a:ext cx="6400800" cy="503082"/>
          </a:xfrm>
          <a:prstGeom prst="rect">
            <a:avLst/>
          </a:prstGeom>
        </p:spPr>
        <p:txBody>
          <a:bodyPr vert="horz" lIns="0" tIns="0" rIns="0" bIns="0" rtlCol="0"/>
          <a:lstStyle>
            <a:defPPr>
              <a:defRPr lang="en-US"/>
            </a:defPPr>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971550">
              <a:tabLst>
                <a:tab pos="6805613" algn="r"/>
              </a:tabLst>
            </a:pPr>
            <a:r>
              <a:rPr lang="en-US" dirty="0"/>
              <a:t>In-Person Networking Workshop	Faculty Guide</a:t>
            </a:r>
          </a:p>
        </p:txBody>
      </p:sp>
      <p:sp>
        <p:nvSpPr>
          <p:cNvPr id="9" name="Slide Number Placeholder 3">
            <a:extLst>
              <a:ext uri="{FF2B5EF4-FFF2-40B4-BE49-F238E27FC236}">
                <a16:creationId xmlns:a16="http://schemas.microsoft.com/office/drawing/2014/main" id="{91222579-5795-4C1A-82BC-D032CD8F7F59}"/>
              </a:ext>
            </a:extLst>
          </p:cNvPr>
          <p:cNvSpPr txBox="1">
            <a:spLocks/>
          </p:cNvSpPr>
          <p:nvPr/>
        </p:nvSpPr>
        <p:spPr>
          <a:xfrm>
            <a:off x="5678471" y="8906928"/>
            <a:ext cx="1065229" cy="377312"/>
          </a:xfrm>
          <a:prstGeom prst="rect">
            <a:avLst/>
          </a:prstGeom>
        </p:spPr>
        <p:txBody>
          <a:bodyPr lIns="0" tIns="0" rIns="0" bIns="91440" anchor="ctr" anchorCtr="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AC157E0A-F321-48DC-AF94-681D4DCF344D}" type="slidenum">
              <a:rPr lang="en-US" sz="1200" smtClean="0"/>
              <a:pPr algn="r"/>
              <a:t>15</a:t>
            </a:fld>
            <a:endParaRPr lang="en-US" sz="1200" dirty="0"/>
          </a:p>
        </p:txBody>
      </p:sp>
    </p:spTree>
    <p:extLst>
      <p:ext uri="{BB962C8B-B14F-4D97-AF65-F5344CB8AC3E}">
        <p14:creationId xmlns:p14="http://schemas.microsoft.com/office/powerpoint/2010/main" val="350319671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62000" y="571500"/>
            <a:ext cx="5486400" cy="3086100"/>
          </a:xfrm>
        </p:spPr>
      </p:sp>
      <p:sp>
        <p:nvSpPr>
          <p:cNvPr id="3" name="Notes Placeholder 2"/>
          <p:cNvSpPr>
            <a:spLocks noGrp="1"/>
          </p:cNvSpPr>
          <p:nvPr>
            <p:ph type="body" idx="1"/>
          </p:nvPr>
        </p:nvSpPr>
        <p:spPr>
          <a:xfrm>
            <a:off x="762000" y="4038600"/>
            <a:ext cx="5486400" cy="3660458"/>
          </a:xfrm>
        </p:spPr>
        <p:txBody>
          <a:bodyPr/>
          <a:lstStyle/>
          <a:p>
            <a:r>
              <a:rPr lang="en-US" dirty="0"/>
              <a:t>TIMING </a:t>
            </a:r>
          </a:p>
          <a:p>
            <a:r>
              <a:rPr lang="en-US" b="0" dirty="0"/>
              <a:t>2 minutes</a:t>
            </a:r>
          </a:p>
          <a:p>
            <a:endParaRPr lang="en-US" dirty="0"/>
          </a:p>
          <a:p>
            <a:r>
              <a:rPr lang="en-US" dirty="0"/>
              <a:t>FACULTY INSTRUCTIONS</a:t>
            </a:r>
            <a:endParaRPr lang="en-US" b="0" dirty="0"/>
          </a:p>
          <a:p>
            <a:pPr marL="171450" indent="-171450">
              <a:buFont typeface="Arial" panose="020B0604020202020204" pitchFamily="34" charset="0"/>
              <a:buChar char="•"/>
            </a:pPr>
            <a:r>
              <a:rPr lang="en-US" b="0" dirty="0"/>
              <a:t>Instructors will demonstrate a proper elevator speech as a model for what participants will do in the upcoming activity.</a:t>
            </a:r>
          </a:p>
          <a:p>
            <a:pPr marL="171450" indent="-171450">
              <a:buFont typeface="Arial" panose="020B0604020202020204" pitchFamily="34" charset="0"/>
              <a:buChar char="•"/>
            </a:pPr>
            <a:r>
              <a:rPr lang="en-US" b="0" dirty="0"/>
              <a:t>Keep your elevator speech to one minute or less and remember to customize it for your audience. </a:t>
            </a:r>
          </a:p>
          <a:p>
            <a:pPr marL="171450" indent="-171450">
              <a:buFont typeface="Arial" panose="020B0604020202020204" pitchFamily="34" charset="0"/>
              <a:buChar char="•"/>
            </a:pPr>
            <a:r>
              <a:rPr lang="en-US" b="0" dirty="0"/>
              <a:t>If you have a large number of instructors, then not everyone needs to give an elevator speech (due to time constraints).</a:t>
            </a:r>
          </a:p>
        </p:txBody>
      </p:sp>
      <p:sp>
        <p:nvSpPr>
          <p:cNvPr id="7" name="Footer Placeholder 7">
            <a:extLst>
              <a:ext uri="{FF2B5EF4-FFF2-40B4-BE49-F238E27FC236}">
                <a16:creationId xmlns:a16="http://schemas.microsoft.com/office/drawing/2014/main" id="{C492FC2E-AD63-4F90-8A07-5ECB22399882}"/>
              </a:ext>
            </a:extLst>
          </p:cNvPr>
          <p:cNvSpPr txBox="1">
            <a:spLocks/>
          </p:cNvSpPr>
          <p:nvPr/>
        </p:nvSpPr>
        <p:spPr>
          <a:xfrm>
            <a:off x="304800" y="8958424"/>
            <a:ext cx="3798142" cy="274320"/>
          </a:xfrm>
          <a:prstGeom prst="rect">
            <a:avLst/>
          </a:prstGeom>
        </p:spPr>
        <p:txBody>
          <a:bodyPr vert="horz" lIns="0" tIns="0" rIns="0" bIns="91440" rtlCol="0" anchor="ctr" anchorCtr="0"/>
          <a:lstStyle>
            <a:defPPr>
              <a:defRPr lang="en-US"/>
            </a:defPPr>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Copyright © 2019 Accenture. All rights reserved.</a:t>
            </a:r>
          </a:p>
        </p:txBody>
      </p:sp>
      <p:sp>
        <p:nvSpPr>
          <p:cNvPr id="8" name="Header Placeholder 1">
            <a:extLst>
              <a:ext uri="{FF2B5EF4-FFF2-40B4-BE49-F238E27FC236}">
                <a16:creationId xmlns:a16="http://schemas.microsoft.com/office/drawing/2014/main" id="{14A7629C-FF8C-4954-A7A3-BB0BC3117E89}"/>
              </a:ext>
            </a:extLst>
          </p:cNvPr>
          <p:cNvSpPr txBox="1">
            <a:spLocks/>
          </p:cNvSpPr>
          <p:nvPr/>
        </p:nvSpPr>
        <p:spPr>
          <a:xfrm>
            <a:off x="329159" y="63656"/>
            <a:ext cx="6400800" cy="503082"/>
          </a:xfrm>
          <a:prstGeom prst="rect">
            <a:avLst/>
          </a:prstGeom>
        </p:spPr>
        <p:txBody>
          <a:bodyPr vert="horz" lIns="0" tIns="0" rIns="0" bIns="0" rtlCol="0"/>
          <a:lstStyle>
            <a:defPPr>
              <a:defRPr lang="en-US"/>
            </a:defPPr>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971550">
              <a:tabLst>
                <a:tab pos="6805613" algn="r"/>
              </a:tabLst>
            </a:pPr>
            <a:r>
              <a:rPr lang="en-US" dirty="0"/>
              <a:t>In-Person Networking Workshop	Faculty Guide</a:t>
            </a:r>
          </a:p>
        </p:txBody>
      </p:sp>
      <p:sp>
        <p:nvSpPr>
          <p:cNvPr id="9" name="Slide Number Placeholder 3">
            <a:extLst>
              <a:ext uri="{FF2B5EF4-FFF2-40B4-BE49-F238E27FC236}">
                <a16:creationId xmlns:a16="http://schemas.microsoft.com/office/drawing/2014/main" id="{0C214C1D-C295-430D-938A-8B749ABF8498}"/>
              </a:ext>
            </a:extLst>
          </p:cNvPr>
          <p:cNvSpPr txBox="1">
            <a:spLocks/>
          </p:cNvSpPr>
          <p:nvPr/>
        </p:nvSpPr>
        <p:spPr>
          <a:xfrm>
            <a:off x="5678471" y="8906928"/>
            <a:ext cx="1065229" cy="377312"/>
          </a:xfrm>
          <a:prstGeom prst="rect">
            <a:avLst/>
          </a:prstGeom>
        </p:spPr>
        <p:txBody>
          <a:bodyPr lIns="0" tIns="0" rIns="0" bIns="91440" anchor="ctr" anchorCtr="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AC157E0A-F321-48DC-AF94-681D4DCF344D}" type="slidenum">
              <a:rPr lang="en-US" sz="1200" smtClean="0"/>
              <a:pPr algn="r"/>
              <a:t>16</a:t>
            </a:fld>
            <a:endParaRPr lang="en-US" sz="1200" dirty="0"/>
          </a:p>
        </p:txBody>
      </p:sp>
    </p:spTree>
    <p:extLst>
      <p:ext uri="{BB962C8B-B14F-4D97-AF65-F5344CB8AC3E}">
        <p14:creationId xmlns:p14="http://schemas.microsoft.com/office/powerpoint/2010/main" val="93939576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62000" y="571500"/>
            <a:ext cx="5486400" cy="3086100"/>
          </a:xfrm>
        </p:spPr>
      </p:sp>
      <p:sp>
        <p:nvSpPr>
          <p:cNvPr id="4" name="Notes Placeholder 3"/>
          <p:cNvSpPr>
            <a:spLocks noGrp="1"/>
          </p:cNvSpPr>
          <p:nvPr>
            <p:ph type="body" sz="quarter" idx="10"/>
          </p:nvPr>
        </p:nvSpPr>
        <p:spPr>
          <a:xfrm>
            <a:off x="762000" y="4052888"/>
            <a:ext cx="5486400" cy="4095750"/>
          </a:xfrm>
        </p:spPr>
        <p:txBody>
          <a:bodyPr/>
          <a:lstStyle/>
          <a:p>
            <a:r>
              <a:rPr lang="en-US" dirty="0"/>
              <a:t>TIMING</a:t>
            </a:r>
          </a:p>
          <a:p>
            <a:r>
              <a:rPr lang="en-US" b="0" dirty="0"/>
              <a:t>15 minutes </a:t>
            </a:r>
          </a:p>
          <a:p>
            <a:endParaRPr lang="en-US" dirty="0"/>
          </a:p>
          <a:p>
            <a:r>
              <a:rPr lang="en-US" dirty="0"/>
              <a:t>FACULTY INSTRUCTIONS</a:t>
            </a:r>
          </a:p>
          <a:p>
            <a:pPr marL="174708" indent="-174708">
              <a:buFont typeface="Arial" panose="020B0604020202020204" pitchFamily="34" charset="0"/>
              <a:buChar char="•"/>
            </a:pPr>
            <a:r>
              <a:rPr lang="en-US" b="0" dirty="0"/>
              <a:t>Distribute the Elevator Speech Worksheet, which provides a template for learners to complete their elevator speech. </a:t>
            </a:r>
            <a:endParaRPr lang="en-CA" b="0" dirty="0"/>
          </a:p>
          <a:p>
            <a:pPr marL="174708" indent="-174708">
              <a:buFont typeface="Arial" panose="020B0604020202020204" pitchFamily="34" charset="0"/>
              <a:buChar char="•"/>
            </a:pPr>
            <a:r>
              <a:rPr lang="en-US" b="0" dirty="0"/>
              <a:t>Instruct learners to follow the slide instructions and use the Elevator Speech Worksheet to create one elevator speech that is approximately 30 to 60 seconds.</a:t>
            </a:r>
          </a:p>
          <a:p>
            <a:pPr marL="174708" indent="-174708">
              <a:buFont typeface="Arial" panose="020B0604020202020204" pitchFamily="34" charset="0"/>
              <a:buChar char="•"/>
            </a:pPr>
            <a:r>
              <a:rPr lang="en-US" b="0" dirty="0"/>
              <a:t>Encourage participants to look at the examples in the Elevator Speech Worksheet for ideas. </a:t>
            </a:r>
          </a:p>
          <a:p>
            <a:pPr marL="174708" indent="-174708">
              <a:buFont typeface="Arial" panose="020B0604020202020204" pitchFamily="34" charset="0"/>
              <a:buChar char="•"/>
            </a:pPr>
            <a:r>
              <a:rPr lang="en-US" b="0" dirty="0"/>
              <a:t>Instruct participants to start practicing their elevator speech when they have completed the worksheet.</a:t>
            </a:r>
          </a:p>
          <a:p>
            <a:pPr marL="174708" indent="-174708">
              <a:buFont typeface="Arial" panose="020B0604020202020204" pitchFamily="34" charset="0"/>
              <a:buChar char="•"/>
            </a:pPr>
            <a:r>
              <a:rPr lang="en-US" b="0" dirty="0"/>
              <a:t>Circulate around the room, providing guidance as necessary.</a:t>
            </a:r>
            <a:r>
              <a:rPr lang="en-CA" b="0" dirty="0">
                <a:effectLst/>
              </a:rPr>
              <a:t> </a:t>
            </a:r>
            <a:endParaRPr lang="en-US" b="0" dirty="0"/>
          </a:p>
          <a:p>
            <a:pPr marL="174708" marR="0" lvl="0" indent="-174708"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0" dirty="0"/>
              <a:t>Inform participants that they can modify this elevator speech in the future to use for different situations.</a:t>
            </a:r>
            <a:endParaRPr lang="en-CA" dirty="0"/>
          </a:p>
        </p:txBody>
      </p:sp>
      <p:sp>
        <p:nvSpPr>
          <p:cNvPr id="8" name="Footer Placeholder 7">
            <a:extLst>
              <a:ext uri="{FF2B5EF4-FFF2-40B4-BE49-F238E27FC236}">
                <a16:creationId xmlns:a16="http://schemas.microsoft.com/office/drawing/2014/main" id="{AD964346-715D-4A8F-BF4C-448BC1205A3A}"/>
              </a:ext>
            </a:extLst>
          </p:cNvPr>
          <p:cNvSpPr txBox="1">
            <a:spLocks/>
          </p:cNvSpPr>
          <p:nvPr/>
        </p:nvSpPr>
        <p:spPr>
          <a:xfrm>
            <a:off x="304800" y="8958424"/>
            <a:ext cx="3798142" cy="274320"/>
          </a:xfrm>
          <a:prstGeom prst="rect">
            <a:avLst/>
          </a:prstGeom>
        </p:spPr>
        <p:txBody>
          <a:bodyPr vert="horz" lIns="0" tIns="0" rIns="0" bIns="91440" rtlCol="0" anchor="ctr" anchorCtr="0"/>
          <a:lstStyle>
            <a:defPPr>
              <a:defRPr lang="en-US"/>
            </a:defPPr>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Copyright © 2019 Accenture. All rights reserved.</a:t>
            </a:r>
          </a:p>
        </p:txBody>
      </p:sp>
      <p:sp>
        <p:nvSpPr>
          <p:cNvPr id="9" name="Header Placeholder 1">
            <a:extLst>
              <a:ext uri="{FF2B5EF4-FFF2-40B4-BE49-F238E27FC236}">
                <a16:creationId xmlns:a16="http://schemas.microsoft.com/office/drawing/2014/main" id="{972D8D8F-A730-416F-859F-D1CFA4E86086}"/>
              </a:ext>
            </a:extLst>
          </p:cNvPr>
          <p:cNvSpPr txBox="1">
            <a:spLocks/>
          </p:cNvSpPr>
          <p:nvPr/>
        </p:nvSpPr>
        <p:spPr>
          <a:xfrm>
            <a:off x="329159" y="63656"/>
            <a:ext cx="6400800" cy="503082"/>
          </a:xfrm>
          <a:prstGeom prst="rect">
            <a:avLst/>
          </a:prstGeom>
        </p:spPr>
        <p:txBody>
          <a:bodyPr vert="horz" lIns="0" tIns="0" rIns="0" bIns="0" rtlCol="0"/>
          <a:lstStyle>
            <a:defPPr>
              <a:defRPr lang="en-US"/>
            </a:defPPr>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971550">
              <a:tabLst>
                <a:tab pos="6805613" algn="r"/>
              </a:tabLst>
            </a:pPr>
            <a:r>
              <a:rPr lang="en-US" dirty="0"/>
              <a:t>In-Person Networking Workshop	Faculty Guide</a:t>
            </a:r>
          </a:p>
        </p:txBody>
      </p:sp>
      <p:sp>
        <p:nvSpPr>
          <p:cNvPr id="10" name="Slide Number Placeholder 3">
            <a:extLst>
              <a:ext uri="{FF2B5EF4-FFF2-40B4-BE49-F238E27FC236}">
                <a16:creationId xmlns:a16="http://schemas.microsoft.com/office/drawing/2014/main" id="{0BB7802B-ABD2-4AC5-8C94-BDCFD9F98CF0}"/>
              </a:ext>
            </a:extLst>
          </p:cNvPr>
          <p:cNvSpPr txBox="1">
            <a:spLocks/>
          </p:cNvSpPr>
          <p:nvPr/>
        </p:nvSpPr>
        <p:spPr>
          <a:xfrm>
            <a:off x="5678471" y="8906928"/>
            <a:ext cx="1065229" cy="377312"/>
          </a:xfrm>
          <a:prstGeom prst="rect">
            <a:avLst/>
          </a:prstGeom>
        </p:spPr>
        <p:txBody>
          <a:bodyPr lIns="0" tIns="0" rIns="0" bIns="91440" anchor="ctr" anchorCtr="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AC157E0A-F321-48DC-AF94-681D4DCF344D}" type="slidenum">
              <a:rPr lang="en-US" sz="1200" smtClean="0"/>
              <a:pPr algn="r"/>
              <a:t>17</a:t>
            </a:fld>
            <a:endParaRPr lang="en-US" sz="1200" dirty="0"/>
          </a:p>
        </p:txBody>
      </p:sp>
    </p:spTree>
    <p:extLst>
      <p:ext uri="{BB962C8B-B14F-4D97-AF65-F5344CB8AC3E}">
        <p14:creationId xmlns:p14="http://schemas.microsoft.com/office/powerpoint/2010/main" val="82808079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62000" y="571500"/>
            <a:ext cx="5486400" cy="3086100"/>
          </a:xfrm>
        </p:spPr>
      </p:sp>
      <p:sp>
        <p:nvSpPr>
          <p:cNvPr id="4" name="Notes Placeholder 3"/>
          <p:cNvSpPr>
            <a:spLocks noGrp="1"/>
          </p:cNvSpPr>
          <p:nvPr>
            <p:ph type="body" sz="quarter" idx="10"/>
          </p:nvPr>
        </p:nvSpPr>
        <p:spPr>
          <a:xfrm>
            <a:off x="762000" y="4052888"/>
            <a:ext cx="5486400" cy="4095750"/>
          </a:xfrm>
        </p:spPr>
        <p:txBody>
          <a:bodyPr/>
          <a:lstStyle/>
          <a:p>
            <a:r>
              <a:rPr lang="en-US" dirty="0"/>
              <a:t>TIMING</a:t>
            </a:r>
          </a:p>
          <a:p>
            <a:r>
              <a:rPr lang="en-US" b="0" dirty="0"/>
              <a:t>20 minutes</a:t>
            </a:r>
          </a:p>
          <a:p>
            <a:endParaRPr lang="en-US" dirty="0"/>
          </a:p>
          <a:p>
            <a:r>
              <a:rPr lang="en-US" dirty="0"/>
              <a:t>FACULTY INSTRUCTIONS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0" dirty="0"/>
              <a:t>Conduct this activity in two rounds as described on the slide. Ensure each participant has two Elevator Speech Feedback Forms – one for each round.</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0" dirty="0"/>
              <a:t>Each round takes approximately 6 minutes, but extra time is provided for instructors to set up the activity and for participants to pair up.</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0" dirty="0"/>
              <a:t>Carefully manage time for this activity by setting a timer or having one instructor responsible for managing time while the other observes. </a:t>
            </a:r>
          </a:p>
          <a:p>
            <a:pPr marL="174708" indent="-174708">
              <a:buFont typeface="Arial" panose="020B0604020202020204" pitchFamily="34" charset="0"/>
              <a:buChar char="•"/>
            </a:pPr>
            <a:r>
              <a:rPr lang="en-US" b="0" dirty="0"/>
              <a:t>Observe and listen to speeches and provide any additional feedback or coaching you see fit. </a:t>
            </a:r>
          </a:p>
          <a:p>
            <a:pPr marL="174708" indent="-174708">
              <a:buFont typeface="Arial" panose="020B0604020202020204" pitchFamily="34" charset="0"/>
              <a:buChar char="•"/>
            </a:pPr>
            <a:r>
              <a:rPr lang="en-US" b="0" dirty="0"/>
              <a:t>Encourage participants to provide both positive feedback and areas for improvement. </a:t>
            </a:r>
            <a:endParaRPr lang="en-CA" b="0" dirty="0"/>
          </a:p>
          <a:p>
            <a:pPr marL="0" indent="0">
              <a:buFont typeface="Arial" panose="020B0604020202020204" pitchFamily="34" charset="0"/>
              <a:buNone/>
            </a:pPr>
            <a:endParaRPr lang="en-US" b="1" dirty="0"/>
          </a:p>
          <a:p>
            <a:pPr marL="0" indent="0">
              <a:buFont typeface="Arial" panose="020B0604020202020204" pitchFamily="34" charset="0"/>
              <a:buNone/>
            </a:pPr>
            <a:r>
              <a:rPr lang="en-US" b="1" dirty="0"/>
              <a:t>Note:</a:t>
            </a:r>
            <a:r>
              <a:rPr lang="en-US" b="0" dirty="0"/>
              <a:t> If extra time is available, consider:</a:t>
            </a:r>
          </a:p>
          <a:p>
            <a:pPr marL="171450" indent="-171450">
              <a:buFont typeface="Arial" panose="020B0604020202020204" pitchFamily="34" charset="0"/>
              <a:buChar char="•"/>
            </a:pPr>
            <a:r>
              <a:rPr lang="en-US" b="0" dirty="0"/>
              <a:t>Let participants revise their speeches after the first round</a:t>
            </a:r>
          </a:p>
          <a:p>
            <a:pPr marL="171450" indent="-171450">
              <a:buFont typeface="Arial" panose="020B0604020202020204" pitchFamily="34" charset="0"/>
              <a:buChar char="•"/>
            </a:pPr>
            <a:r>
              <a:rPr lang="en-US" b="0" dirty="0"/>
              <a:t> and/or use that time to answer participants’ questions</a:t>
            </a:r>
          </a:p>
        </p:txBody>
      </p:sp>
      <p:sp>
        <p:nvSpPr>
          <p:cNvPr id="8" name="Footer Placeholder 7">
            <a:extLst>
              <a:ext uri="{FF2B5EF4-FFF2-40B4-BE49-F238E27FC236}">
                <a16:creationId xmlns:a16="http://schemas.microsoft.com/office/drawing/2014/main" id="{703E4F8C-AFA9-4CF3-8505-63C9CC71E311}"/>
              </a:ext>
            </a:extLst>
          </p:cNvPr>
          <p:cNvSpPr txBox="1">
            <a:spLocks/>
          </p:cNvSpPr>
          <p:nvPr/>
        </p:nvSpPr>
        <p:spPr>
          <a:xfrm>
            <a:off x="304800" y="8958424"/>
            <a:ext cx="3798142" cy="274320"/>
          </a:xfrm>
          <a:prstGeom prst="rect">
            <a:avLst/>
          </a:prstGeom>
        </p:spPr>
        <p:txBody>
          <a:bodyPr vert="horz" lIns="0" tIns="0" rIns="0" bIns="91440" rtlCol="0" anchor="ctr" anchorCtr="0"/>
          <a:lstStyle>
            <a:defPPr>
              <a:defRPr lang="en-US"/>
            </a:defPPr>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Copyright © 2019 Accenture. All rights reserved.</a:t>
            </a:r>
          </a:p>
        </p:txBody>
      </p:sp>
      <p:sp>
        <p:nvSpPr>
          <p:cNvPr id="9" name="Header Placeholder 1">
            <a:extLst>
              <a:ext uri="{FF2B5EF4-FFF2-40B4-BE49-F238E27FC236}">
                <a16:creationId xmlns:a16="http://schemas.microsoft.com/office/drawing/2014/main" id="{4685B717-5D65-4FE7-ABEB-01CCC761EED8}"/>
              </a:ext>
            </a:extLst>
          </p:cNvPr>
          <p:cNvSpPr txBox="1">
            <a:spLocks/>
          </p:cNvSpPr>
          <p:nvPr/>
        </p:nvSpPr>
        <p:spPr>
          <a:xfrm>
            <a:off x="329159" y="63656"/>
            <a:ext cx="6400800" cy="503082"/>
          </a:xfrm>
          <a:prstGeom prst="rect">
            <a:avLst/>
          </a:prstGeom>
        </p:spPr>
        <p:txBody>
          <a:bodyPr vert="horz" lIns="0" tIns="0" rIns="0" bIns="0" rtlCol="0"/>
          <a:lstStyle>
            <a:defPPr>
              <a:defRPr lang="en-US"/>
            </a:defPPr>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971550">
              <a:tabLst>
                <a:tab pos="6805613" algn="r"/>
              </a:tabLst>
            </a:pPr>
            <a:r>
              <a:rPr lang="en-US" dirty="0"/>
              <a:t>In-Person Networking Workshop	Faculty Guide</a:t>
            </a:r>
          </a:p>
        </p:txBody>
      </p:sp>
      <p:sp>
        <p:nvSpPr>
          <p:cNvPr id="10" name="Slide Number Placeholder 3">
            <a:extLst>
              <a:ext uri="{FF2B5EF4-FFF2-40B4-BE49-F238E27FC236}">
                <a16:creationId xmlns:a16="http://schemas.microsoft.com/office/drawing/2014/main" id="{D6C452BD-5180-45C3-AD2A-12D88F7ABD3E}"/>
              </a:ext>
            </a:extLst>
          </p:cNvPr>
          <p:cNvSpPr txBox="1">
            <a:spLocks/>
          </p:cNvSpPr>
          <p:nvPr/>
        </p:nvSpPr>
        <p:spPr>
          <a:xfrm>
            <a:off x="5678471" y="8906928"/>
            <a:ext cx="1065229" cy="377312"/>
          </a:xfrm>
          <a:prstGeom prst="rect">
            <a:avLst/>
          </a:prstGeom>
        </p:spPr>
        <p:txBody>
          <a:bodyPr lIns="0" tIns="0" rIns="0" bIns="91440" anchor="ctr" anchorCtr="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AC157E0A-F321-48DC-AF94-681D4DCF344D}" type="slidenum">
              <a:rPr lang="en-US" sz="1200" smtClean="0"/>
              <a:pPr algn="r"/>
              <a:t>18</a:t>
            </a:fld>
            <a:endParaRPr lang="en-US" sz="1200" dirty="0"/>
          </a:p>
        </p:txBody>
      </p:sp>
    </p:spTree>
    <p:extLst>
      <p:ext uri="{BB962C8B-B14F-4D97-AF65-F5344CB8AC3E}">
        <p14:creationId xmlns:p14="http://schemas.microsoft.com/office/powerpoint/2010/main" val="246538601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62000" y="571500"/>
            <a:ext cx="5486400" cy="3086100"/>
          </a:xfrm>
        </p:spPr>
      </p:sp>
      <p:sp>
        <p:nvSpPr>
          <p:cNvPr id="3" name="Notes Placeholder 2"/>
          <p:cNvSpPr>
            <a:spLocks noGrp="1"/>
          </p:cNvSpPr>
          <p:nvPr>
            <p:ph type="body" idx="1"/>
          </p:nvPr>
        </p:nvSpPr>
        <p:spPr>
          <a:xfrm>
            <a:off x="762000" y="4052888"/>
            <a:ext cx="5486400" cy="4672012"/>
          </a:xfrm>
        </p:spPr>
        <p:txBody>
          <a:bodyPr/>
          <a:lstStyle/>
          <a:p>
            <a:r>
              <a:rPr lang="en-US" dirty="0"/>
              <a:t>TIMING</a:t>
            </a:r>
          </a:p>
          <a:p>
            <a:r>
              <a:rPr lang="en-US" b="0" dirty="0"/>
              <a:t>5 minutes</a:t>
            </a:r>
          </a:p>
          <a:p>
            <a:endParaRPr lang="en-US" dirty="0"/>
          </a:p>
          <a:p>
            <a:r>
              <a:rPr lang="en-US" dirty="0"/>
              <a:t>FACULTY INSTRUCTIONS</a:t>
            </a:r>
          </a:p>
          <a:p>
            <a:pPr marL="174708" indent="-174708">
              <a:buFont typeface="Arial" panose="020B0604020202020204" pitchFamily="34" charset="0"/>
              <a:buChar char="•"/>
            </a:pPr>
            <a:r>
              <a:rPr lang="en-US" b="0" dirty="0"/>
              <a:t>Facilitate a discussion using the questions on the slide.</a:t>
            </a:r>
          </a:p>
          <a:p>
            <a:pPr marL="174708" indent="-174708">
              <a:buFont typeface="Arial" panose="020B0604020202020204" pitchFamily="34" charset="0"/>
              <a:buChar char="•"/>
            </a:pPr>
            <a:r>
              <a:rPr lang="en-US" b="0" dirty="0"/>
              <a:t>Inform participants that it is natural to be nervous when networking and asking people for help. It will get easier with practice, and in general, most people will be genuinely excited to help you or connect you with someone who can. </a:t>
            </a:r>
          </a:p>
          <a:p>
            <a:pPr marL="174708" indent="-174708">
              <a:buFont typeface="Arial" panose="020B0604020202020204" pitchFamily="34" charset="0"/>
              <a:buChar char="•"/>
            </a:pPr>
            <a:endParaRPr lang="en-CA" b="0" dirty="0"/>
          </a:p>
          <a:p>
            <a:pPr marL="0" lvl="1" indent="0">
              <a:buNone/>
            </a:pPr>
            <a:r>
              <a:rPr lang="en-US" b="1" dirty="0"/>
              <a:t>What did you like best about having an elevator speech? Possible answers may include:</a:t>
            </a:r>
            <a:r>
              <a:rPr lang="en-US" dirty="0"/>
              <a:t> </a:t>
            </a:r>
            <a:endParaRPr lang="en-CA" dirty="0"/>
          </a:p>
          <a:p>
            <a:pPr marL="231326" lvl="2" indent="-174708">
              <a:buFont typeface="Arial" panose="020B0604020202020204" pitchFamily="34" charset="0"/>
              <a:buChar char="•"/>
            </a:pPr>
            <a:r>
              <a:rPr lang="en-US" dirty="0"/>
              <a:t>It’s nice to have something prepared when people ask me about myself.</a:t>
            </a:r>
          </a:p>
          <a:p>
            <a:pPr marL="231326" lvl="2" indent="-174708">
              <a:buFont typeface="Arial" panose="020B0604020202020204" pitchFamily="34" charset="0"/>
              <a:buChar char="•"/>
            </a:pPr>
            <a:r>
              <a:rPr lang="en-US" dirty="0"/>
              <a:t>I can use this speech in the future or change it and use it for other situations. </a:t>
            </a:r>
          </a:p>
          <a:p>
            <a:pPr lvl="2"/>
            <a:endParaRPr lang="en-CA" dirty="0"/>
          </a:p>
          <a:p>
            <a:pPr marL="0" lvl="1" indent="0">
              <a:buNone/>
            </a:pPr>
            <a:r>
              <a:rPr lang="en-US" b="1" dirty="0"/>
              <a:t>What did you find most difficult about creating or giving your elevator speech? Answers may include: </a:t>
            </a:r>
            <a:endParaRPr lang="en-CA" b="1" dirty="0"/>
          </a:p>
          <a:p>
            <a:pPr marL="231326" lvl="2" indent="-174708">
              <a:buFont typeface="Arial" panose="020B0604020202020204" pitchFamily="34" charset="0"/>
              <a:buChar char="•"/>
            </a:pPr>
            <a:r>
              <a:rPr lang="en-US" dirty="0"/>
              <a:t>It was challenging to identify my skills and qualifications/use personal brand words.</a:t>
            </a:r>
          </a:p>
          <a:p>
            <a:pPr marL="231326" lvl="2" indent="-174708">
              <a:buFont typeface="Arial" panose="020B0604020202020204" pitchFamily="34" charset="0"/>
              <a:buChar char="•"/>
            </a:pPr>
            <a:r>
              <a:rPr lang="en-US" dirty="0"/>
              <a:t>I didn’t know what to highlight and what to leave out.</a:t>
            </a:r>
          </a:p>
          <a:p>
            <a:pPr marL="231326" lvl="2" indent="-174708">
              <a:buFont typeface="Arial" panose="020B0604020202020204" pitchFamily="34" charset="0"/>
              <a:buChar char="•"/>
            </a:pPr>
            <a:r>
              <a:rPr lang="en-US" dirty="0"/>
              <a:t>It was difficult keeping it under a minute. </a:t>
            </a:r>
          </a:p>
          <a:p>
            <a:pPr marL="231326" lvl="2" indent="-174708">
              <a:buFont typeface="Arial" panose="020B0604020202020204" pitchFamily="34" charset="0"/>
              <a:buChar char="•"/>
            </a:pPr>
            <a:r>
              <a:rPr lang="en-US" dirty="0"/>
              <a:t>It didn’t sound natural. </a:t>
            </a:r>
          </a:p>
          <a:p>
            <a:pPr marL="231326" lvl="2" indent="-174708">
              <a:buFont typeface="Arial" panose="020B0604020202020204" pitchFamily="34" charset="0"/>
              <a:buChar char="•"/>
            </a:pPr>
            <a:r>
              <a:rPr lang="en-US" dirty="0"/>
              <a:t>I didn’t know what to say for the certain parts of the speech. </a:t>
            </a:r>
          </a:p>
          <a:p>
            <a:pPr marL="231326" lvl="2" indent="-174708">
              <a:buFont typeface="Arial" panose="020B0604020202020204" pitchFamily="34" charset="0"/>
              <a:buChar char="•"/>
            </a:pPr>
            <a:r>
              <a:rPr lang="en-US" dirty="0"/>
              <a:t>I’m not comfortable talking about myself, making eye contact, etc.</a:t>
            </a:r>
            <a:endParaRPr lang="en-CA" dirty="0"/>
          </a:p>
        </p:txBody>
      </p:sp>
      <p:sp>
        <p:nvSpPr>
          <p:cNvPr id="7" name="Footer Placeholder 7">
            <a:extLst>
              <a:ext uri="{FF2B5EF4-FFF2-40B4-BE49-F238E27FC236}">
                <a16:creationId xmlns:a16="http://schemas.microsoft.com/office/drawing/2014/main" id="{3748D73A-31B2-4311-B4C2-E8EA9DE4AAE0}"/>
              </a:ext>
            </a:extLst>
          </p:cNvPr>
          <p:cNvSpPr txBox="1">
            <a:spLocks/>
          </p:cNvSpPr>
          <p:nvPr/>
        </p:nvSpPr>
        <p:spPr>
          <a:xfrm>
            <a:off x="304800" y="8958424"/>
            <a:ext cx="3798142" cy="274320"/>
          </a:xfrm>
          <a:prstGeom prst="rect">
            <a:avLst/>
          </a:prstGeom>
        </p:spPr>
        <p:txBody>
          <a:bodyPr vert="horz" lIns="0" tIns="0" rIns="0" bIns="91440" rtlCol="0" anchor="ctr" anchorCtr="0"/>
          <a:lstStyle>
            <a:defPPr>
              <a:defRPr lang="en-US"/>
            </a:defPPr>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Copyright © 2019 Accenture. All rights reserved.</a:t>
            </a:r>
          </a:p>
        </p:txBody>
      </p:sp>
      <p:sp>
        <p:nvSpPr>
          <p:cNvPr id="8" name="Header Placeholder 1">
            <a:extLst>
              <a:ext uri="{FF2B5EF4-FFF2-40B4-BE49-F238E27FC236}">
                <a16:creationId xmlns:a16="http://schemas.microsoft.com/office/drawing/2014/main" id="{8D30E873-EC9F-4DA4-B73C-7C17BECB099F}"/>
              </a:ext>
            </a:extLst>
          </p:cNvPr>
          <p:cNvSpPr txBox="1">
            <a:spLocks/>
          </p:cNvSpPr>
          <p:nvPr/>
        </p:nvSpPr>
        <p:spPr>
          <a:xfrm>
            <a:off x="329159" y="63656"/>
            <a:ext cx="6400800" cy="503082"/>
          </a:xfrm>
          <a:prstGeom prst="rect">
            <a:avLst/>
          </a:prstGeom>
        </p:spPr>
        <p:txBody>
          <a:bodyPr vert="horz" lIns="0" tIns="0" rIns="0" bIns="0" rtlCol="0"/>
          <a:lstStyle>
            <a:defPPr>
              <a:defRPr lang="en-US"/>
            </a:defPPr>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971550">
              <a:tabLst>
                <a:tab pos="6805613" algn="r"/>
              </a:tabLst>
            </a:pPr>
            <a:r>
              <a:rPr lang="en-US" dirty="0"/>
              <a:t>In-Person Networking Workshop	Faculty Guide</a:t>
            </a:r>
          </a:p>
        </p:txBody>
      </p:sp>
      <p:sp>
        <p:nvSpPr>
          <p:cNvPr id="9" name="Slide Number Placeholder 3">
            <a:extLst>
              <a:ext uri="{FF2B5EF4-FFF2-40B4-BE49-F238E27FC236}">
                <a16:creationId xmlns:a16="http://schemas.microsoft.com/office/drawing/2014/main" id="{4D629D70-CCE1-437C-8111-0C6E32E33281}"/>
              </a:ext>
            </a:extLst>
          </p:cNvPr>
          <p:cNvSpPr txBox="1">
            <a:spLocks/>
          </p:cNvSpPr>
          <p:nvPr/>
        </p:nvSpPr>
        <p:spPr>
          <a:xfrm>
            <a:off x="5678471" y="8906928"/>
            <a:ext cx="1065229" cy="377312"/>
          </a:xfrm>
          <a:prstGeom prst="rect">
            <a:avLst/>
          </a:prstGeom>
        </p:spPr>
        <p:txBody>
          <a:bodyPr lIns="0" tIns="0" rIns="0" bIns="91440" anchor="ctr" anchorCtr="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AC157E0A-F321-48DC-AF94-681D4DCF344D}" type="slidenum">
              <a:rPr lang="en-US" sz="1200" smtClean="0"/>
              <a:pPr algn="r"/>
              <a:t>19</a:t>
            </a:fld>
            <a:endParaRPr lang="en-US" sz="1200" dirty="0"/>
          </a:p>
        </p:txBody>
      </p:sp>
    </p:spTree>
    <p:extLst>
      <p:ext uri="{BB962C8B-B14F-4D97-AF65-F5344CB8AC3E}">
        <p14:creationId xmlns:p14="http://schemas.microsoft.com/office/powerpoint/2010/main" val="211633998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62000" y="571500"/>
            <a:ext cx="5486400" cy="3086100"/>
          </a:xfrm>
        </p:spPr>
      </p:sp>
      <p:sp>
        <p:nvSpPr>
          <p:cNvPr id="3" name="Notes Placeholder 2"/>
          <p:cNvSpPr>
            <a:spLocks noGrp="1"/>
          </p:cNvSpPr>
          <p:nvPr>
            <p:ph type="body" idx="1"/>
          </p:nvPr>
        </p:nvSpPr>
        <p:spPr>
          <a:xfrm>
            <a:off x="762000" y="3924300"/>
            <a:ext cx="5486400" cy="4982628"/>
          </a:xfrm>
        </p:spPr>
        <p:txBody>
          <a:bodyPr/>
          <a:lstStyle/>
          <a:p>
            <a:r>
              <a:rPr lang="en-US" dirty="0"/>
              <a:t>FACULTY INSTRUCTIONS </a:t>
            </a:r>
            <a:endParaRPr lang="en-US" b="0" dirty="0"/>
          </a:p>
          <a:p>
            <a:pPr marL="171400" indent="-171400" defTabSz="914132">
              <a:buFont typeface="Arial" panose="020B0604020202020204" pitchFamily="34" charset="0"/>
              <a:buChar char="•"/>
              <a:defRPr/>
            </a:pPr>
            <a:r>
              <a:rPr lang="en-US" b="0" dirty="0"/>
              <a:t>This slide lists all digital materials, online content, and materials to be printed and the quantity needed. All materials are available to you on the Instructor page. Plan to print materials as specified for learner use during the workshop.</a:t>
            </a:r>
          </a:p>
          <a:p>
            <a:endParaRPr lang="en-US" b="1" dirty="0"/>
          </a:p>
          <a:p>
            <a:pPr marL="0" indent="0">
              <a:buFont typeface="Arial" panose="020B0604020202020204" pitchFamily="34" charset="0"/>
              <a:buNone/>
            </a:pPr>
            <a:r>
              <a:rPr lang="en-US" b="1" dirty="0"/>
              <a:t>IMPORTANT: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0" dirty="0"/>
              <a:t>Faculty Slides 1-4 are for faculty preparation purposes. They are hidden and not to be presented. </a:t>
            </a:r>
            <a:br>
              <a:rPr lang="en-US" b="0" dirty="0"/>
            </a:br>
            <a:endParaRPr lang="en-US" b="0"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0" dirty="0"/>
              <a:t>The remaining slides contain the workshop content and activities, and the slide notes contain detailed instructions and guidance for delivering the content and activities on each slide.</a:t>
            </a:r>
            <a:br>
              <a:rPr lang="en-US" b="0" dirty="0"/>
            </a:br>
            <a:endParaRPr lang="en-US" b="0"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1" dirty="0"/>
              <a:t>The Faculty Guide contains all slides and slide notes in an easy-to-print PDF file. If you change the slide presentation or notes and would like to reprint, then select Notes Page view and Grayscale when printing.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b="1" dirty="0"/>
          </a:p>
          <a:p>
            <a:pPr>
              <a:defRPr/>
            </a:pPr>
            <a:r>
              <a:rPr lang="en-US" dirty="0"/>
              <a:t>NOTE: </a:t>
            </a:r>
          </a:p>
          <a:p>
            <a:pPr>
              <a:defRPr/>
            </a:pPr>
            <a:r>
              <a:rPr lang="en-US" b="0" dirty="0"/>
              <a:t>This course briefly touches on personal brand, as personal brand words are used in elevator speeches. The concept is covered further in the Online Networking workshop, which focuses on using social media for networking and developing a LinkedIn profile. If you decide to combine the workshops, remember that participants need to complete both workshop assessments.</a:t>
            </a:r>
          </a:p>
          <a:p>
            <a:pPr marR="0" lvl="0" algn="l" defTabSz="914400" rtl="0" eaLnBrk="1" fontAlgn="auto" latinLnBrk="0" hangingPunct="1">
              <a:lnSpc>
                <a:spcPct val="100000"/>
              </a:lnSpc>
              <a:spcBef>
                <a:spcPts val="0"/>
              </a:spcBef>
              <a:spcAft>
                <a:spcPts val="0"/>
              </a:spcAft>
              <a:buClrTx/>
              <a:buSzTx/>
              <a:tabLst/>
              <a:defRPr/>
            </a:pPr>
            <a:endParaRPr lang="en-US" b="1"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dirty="0"/>
          </a:p>
          <a:p>
            <a:pPr marR="0" lvl="0" algn="l" defTabSz="914400" rtl="0" eaLnBrk="1" fontAlgn="auto" latinLnBrk="0" hangingPunct="1">
              <a:lnSpc>
                <a:spcPct val="100000"/>
              </a:lnSpc>
              <a:spcBef>
                <a:spcPts val="0"/>
              </a:spcBef>
              <a:spcAft>
                <a:spcPts val="0"/>
              </a:spcAft>
              <a:buClrTx/>
              <a:buSzTx/>
              <a:tabLst/>
              <a:defRPr/>
            </a:pPr>
            <a:endParaRPr lang="en-US" b="1" dirty="0"/>
          </a:p>
        </p:txBody>
      </p:sp>
      <p:sp>
        <p:nvSpPr>
          <p:cNvPr id="7" name="Footer Placeholder 7">
            <a:extLst>
              <a:ext uri="{FF2B5EF4-FFF2-40B4-BE49-F238E27FC236}">
                <a16:creationId xmlns:a16="http://schemas.microsoft.com/office/drawing/2014/main" id="{533407D1-0BE7-49C7-9EDE-979781EA74B1}"/>
              </a:ext>
            </a:extLst>
          </p:cNvPr>
          <p:cNvSpPr txBox="1">
            <a:spLocks/>
          </p:cNvSpPr>
          <p:nvPr/>
        </p:nvSpPr>
        <p:spPr>
          <a:xfrm>
            <a:off x="304800" y="8958424"/>
            <a:ext cx="3798142" cy="274320"/>
          </a:xfrm>
          <a:prstGeom prst="rect">
            <a:avLst/>
          </a:prstGeom>
        </p:spPr>
        <p:txBody>
          <a:bodyPr vert="horz" lIns="0" tIns="0" rIns="0" bIns="91440" rtlCol="0" anchor="ctr" anchorCtr="0"/>
          <a:lstStyle>
            <a:defPPr>
              <a:defRPr lang="en-US"/>
            </a:defPPr>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Copyright © 2019 Accenture. All rights reserved.</a:t>
            </a:r>
          </a:p>
        </p:txBody>
      </p:sp>
      <p:sp>
        <p:nvSpPr>
          <p:cNvPr id="8" name="Header Placeholder 1">
            <a:extLst>
              <a:ext uri="{FF2B5EF4-FFF2-40B4-BE49-F238E27FC236}">
                <a16:creationId xmlns:a16="http://schemas.microsoft.com/office/drawing/2014/main" id="{256C965B-D057-476B-992A-1D49CEDC6FFE}"/>
              </a:ext>
            </a:extLst>
          </p:cNvPr>
          <p:cNvSpPr txBox="1">
            <a:spLocks/>
          </p:cNvSpPr>
          <p:nvPr/>
        </p:nvSpPr>
        <p:spPr>
          <a:xfrm>
            <a:off x="329159" y="63656"/>
            <a:ext cx="6400800" cy="503082"/>
          </a:xfrm>
          <a:prstGeom prst="rect">
            <a:avLst/>
          </a:prstGeom>
        </p:spPr>
        <p:txBody>
          <a:bodyPr vert="horz" lIns="0" tIns="0" rIns="0" bIns="0" rtlCol="0"/>
          <a:lstStyle>
            <a:defPPr>
              <a:defRPr lang="en-US"/>
            </a:defPPr>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971550">
              <a:tabLst>
                <a:tab pos="6805613" algn="r"/>
              </a:tabLst>
            </a:pPr>
            <a:r>
              <a:rPr lang="en-US" dirty="0"/>
              <a:t>In-Person Networking Workshop	Faculty Guide</a:t>
            </a:r>
          </a:p>
        </p:txBody>
      </p:sp>
      <p:sp>
        <p:nvSpPr>
          <p:cNvPr id="9" name="Slide Number Placeholder 3">
            <a:extLst>
              <a:ext uri="{FF2B5EF4-FFF2-40B4-BE49-F238E27FC236}">
                <a16:creationId xmlns:a16="http://schemas.microsoft.com/office/drawing/2014/main" id="{49F4C381-ECE5-40C6-A405-A1F755838E76}"/>
              </a:ext>
            </a:extLst>
          </p:cNvPr>
          <p:cNvSpPr txBox="1">
            <a:spLocks/>
          </p:cNvSpPr>
          <p:nvPr/>
        </p:nvSpPr>
        <p:spPr>
          <a:xfrm>
            <a:off x="5678471" y="8906928"/>
            <a:ext cx="1065229" cy="377312"/>
          </a:xfrm>
          <a:prstGeom prst="rect">
            <a:avLst/>
          </a:prstGeom>
        </p:spPr>
        <p:txBody>
          <a:bodyPr lIns="0" tIns="0" rIns="0" bIns="91440" anchor="ctr" anchorCtr="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AC157E0A-F321-48DC-AF94-681D4DCF344D}" type="slidenum">
              <a:rPr lang="en-US" sz="1200" smtClean="0"/>
              <a:pPr algn="r"/>
              <a:t>2</a:t>
            </a:fld>
            <a:endParaRPr lang="en-US" sz="1200" dirty="0"/>
          </a:p>
        </p:txBody>
      </p:sp>
    </p:spTree>
    <p:extLst>
      <p:ext uri="{BB962C8B-B14F-4D97-AF65-F5344CB8AC3E}">
        <p14:creationId xmlns:p14="http://schemas.microsoft.com/office/powerpoint/2010/main" val="204188503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62000" y="571500"/>
            <a:ext cx="5486400" cy="3086100"/>
          </a:xfrm>
        </p:spPr>
      </p:sp>
      <p:sp>
        <p:nvSpPr>
          <p:cNvPr id="3" name="Notes Placeholder 2"/>
          <p:cNvSpPr>
            <a:spLocks noGrp="1"/>
          </p:cNvSpPr>
          <p:nvPr>
            <p:ph type="body" idx="1"/>
          </p:nvPr>
        </p:nvSpPr>
        <p:spPr>
          <a:xfrm>
            <a:off x="762000" y="4052888"/>
            <a:ext cx="5486400" cy="4095750"/>
          </a:xfrm>
        </p:spPr>
        <p:txBody>
          <a:bodyPr/>
          <a:lstStyle/>
          <a:p>
            <a:r>
              <a:rPr lang="en-US" dirty="0"/>
              <a:t>TIMING</a:t>
            </a:r>
          </a:p>
          <a:p>
            <a:r>
              <a:rPr lang="en-US" b="0" dirty="0"/>
              <a:t>3 minutes</a:t>
            </a:r>
          </a:p>
          <a:p>
            <a:endParaRPr lang="en-US" dirty="0"/>
          </a:p>
          <a:p>
            <a:r>
              <a:rPr lang="en-US" dirty="0"/>
              <a:t>FACULTY INSTRUCTIONS</a:t>
            </a:r>
          </a:p>
          <a:p>
            <a:pPr marL="174708" indent="-174708">
              <a:buFont typeface="Arial" panose="020B0604020202020204" pitchFamily="34" charset="0"/>
              <a:buChar char="•"/>
            </a:pPr>
            <a:r>
              <a:rPr lang="en-US" b="0" dirty="0"/>
              <a:t>Ask participants if they did any of the “dos” during their speeches today. Discuss.</a:t>
            </a:r>
          </a:p>
          <a:p>
            <a:pPr marL="174708" indent="-174708">
              <a:buFont typeface="Arial" panose="020B0604020202020204" pitchFamily="34" charset="0"/>
              <a:buChar char="•"/>
            </a:pPr>
            <a:r>
              <a:rPr lang="en-US" b="0" dirty="0"/>
              <a:t>Ask participants if they have any tips for avoiding the “don’ts” when giving an elevator speech. </a:t>
            </a:r>
          </a:p>
          <a:p>
            <a:pPr marL="174708" indent="-174708">
              <a:buFont typeface="Arial" panose="020B0604020202020204" pitchFamily="34" charset="0"/>
              <a:buChar char="•"/>
            </a:pPr>
            <a:r>
              <a:rPr lang="en-US" b="0" dirty="0"/>
              <a:t>Wrap up the discussion by encouraging participants to continue practicing their elevator speech after the workshop. </a:t>
            </a:r>
          </a:p>
        </p:txBody>
      </p:sp>
      <p:sp>
        <p:nvSpPr>
          <p:cNvPr id="7" name="Footer Placeholder 7">
            <a:extLst>
              <a:ext uri="{FF2B5EF4-FFF2-40B4-BE49-F238E27FC236}">
                <a16:creationId xmlns:a16="http://schemas.microsoft.com/office/drawing/2014/main" id="{CFAC2AC3-C417-4872-98CD-0835DB46B29A}"/>
              </a:ext>
            </a:extLst>
          </p:cNvPr>
          <p:cNvSpPr txBox="1">
            <a:spLocks/>
          </p:cNvSpPr>
          <p:nvPr/>
        </p:nvSpPr>
        <p:spPr>
          <a:xfrm>
            <a:off x="304800" y="8958424"/>
            <a:ext cx="3798142" cy="274320"/>
          </a:xfrm>
          <a:prstGeom prst="rect">
            <a:avLst/>
          </a:prstGeom>
        </p:spPr>
        <p:txBody>
          <a:bodyPr vert="horz" lIns="0" tIns="0" rIns="0" bIns="91440" rtlCol="0" anchor="ctr" anchorCtr="0"/>
          <a:lstStyle>
            <a:defPPr>
              <a:defRPr lang="en-US"/>
            </a:defPPr>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Copyright © 2019 Accenture. All rights reserved.</a:t>
            </a:r>
          </a:p>
        </p:txBody>
      </p:sp>
      <p:sp>
        <p:nvSpPr>
          <p:cNvPr id="8" name="Header Placeholder 1">
            <a:extLst>
              <a:ext uri="{FF2B5EF4-FFF2-40B4-BE49-F238E27FC236}">
                <a16:creationId xmlns:a16="http://schemas.microsoft.com/office/drawing/2014/main" id="{A12D7EF9-3E79-46D7-8027-E85628641A4E}"/>
              </a:ext>
            </a:extLst>
          </p:cNvPr>
          <p:cNvSpPr txBox="1">
            <a:spLocks/>
          </p:cNvSpPr>
          <p:nvPr/>
        </p:nvSpPr>
        <p:spPr>
          <a:xfrm>
            <a:off x="329159" y="63656"/>
            <a:ext cx="6400800" cy="503082"/>
          </a:xfrm>
          <a:prstGeom prst="rect">
            <a:avLst/>
          </a:prstGeom>
        </p:spPr>
        <p:txBody>
          <a:bodyPr vert="horz" lIns="0" tIns="0" rIns="0" bIns="0" rtlCol="0"/>
          <a:lstStyle>
            <a:defPPr>
              <a:defRPr lang="en-US"/>
            </a:defPPr>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971550">
              <a:tabLst>
                <a:tab pos="6805613" algn="r"/>
              </a:tabLst>
            </a:pPr>
            <a:r>
              <a:rPr lang="en-US" dirty="0"/>
              <a:t>In-Person Networking Workshop	Faculty Guide</a:t>
            </a:r>
          </a:p>
        </p:txBody>
      </p:sp>
      <p:sp>
        <p:nvSpPr>
          <p:cNvPr id="9" name="Slide Number Placeholder 3">
            <a:extLst>
              <a:ext uri="{FF2B5EF4-FFF2-40B4-BE49-F238E27FC236}">
                <a16:creationId xmlns:a16="http://schemas.microsoft.com/office/drawing/2014/main" id="{84A802CC-1DA7-4320-8AD7-6B6A0AF0F91A}"/>
              </a:ext>
            </a:extLst>
          </p:cNvPr>
          <p:cNvSpPr txBox="1">
            <a:spLocks/>
          </p:cNvSpPr>
          <p:nvPr/>
        </p:nvSpPr>
        <p:spPr>
          <a:xfrm>
            <a:off x="5678471" y="8906928"/>
            <a:ext cx="1065229" cy="377312"/>
          </a:xfrm>
          <a:prstGeom prst="rect">
            <a:avLst/>
          </a:prstGeom>
        </p:spPr>
        <p:txBody>
          <a:bodyPr lIns="0" tIns="0" rIns="0" bIns="91440" anchor="ctr" anchorCtr="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AC157E0A-F321-48DC-AF94-681D4DCF344D}" type="slidenum">
              <a:rPr lang="en-US" sz="1200" smtClean="0"/>
              <a:pPr algn="r"/>
              <a:t>20</a:t>
            </a:fld>
            <a:endParaRPr lang="en-US" sz="1200" dirty="0"/>
          </a:p>
        </p:txBody>
      </p:sp>
    </p:spTree>
    <p:extLst>
      <p:ext uri="{BB962C8B-B14F-4D97-AF65-F5344CB8AC3E}">
        <p14:creationId xmlns:p14="http://schemas.microsoft.com/office/powerpoint/2010/main" val="365031360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62000" y="566738"/>
            <a:ext cx="5486400" cy="3086100"/>
          </a:xfrm>
        </p:spPr>
      </p:sp>
      <p:sp>
        <p:nvSpPr>
          <p:cNvPr id="3" name="Notes Placeholder 2"/>
          <p:cNvSpPr>
            <a:spLocks noGrp="1"/>
          </p:cNvSpPr>
          <p:nvPr>
            <p:ph type="body" idx="1"/>
          </p:nvPr>
        </p:nvSpPr>
        <p:spPr>
          <a:xfrm>
            <a:off x="762000" y="4049648"/>
            <a:ext cx="5753100" cy="3660458"/>
          </a:xfrm>
        </p:spPr>
        <p:txBody>
          <a:bodyPr/>
          <a:lstStyle/>
          <a:p>
            <a:r>
              <a:rPr lang="en-US" dirty="0"/>
              <a:t>TIMING</a:t>
            </a:r>
          </a:p>
          <a:p>
            <a:r>
              <a:rPr lang="en-US" b="0" dirty="0"/>
              <a:t>4 minutes </a:t>
            </a:r>
          </a:p>
          <a:p>
            <a:endParaRPr lang="en-US" dirty="0"/>
          </a:p>
          <a:p>
            <a:r>
              <a:rPr lang="en-US" dirty="0"/>
              <a:t>FACULTY INSTRUCTIONS</a:t>
            </a:r>
          </a:p>
          <a:p>
            <a:pPr marL="174708" lvl="0" indent="-174708">
              <a:buFont typeface="Arial" panose="020B0604020202020204" pitchFamily="34" charset="0"/>
              <a:buChar char="•"/>
              <a:defRPr/>
            </a:pPr>
            <a:r>
              <a:rPr lang="en-US" b="0" dirty="0"/>
              <a:t>Give participants a “call to action” to make networking a habit by regularly applying what they learned today. </a:t>
            </a:r>
            <a:endParaRPr lang="en-US" dirty="0"/>
          </a:p>
          <a:p>
            <a:pPr marL="174708" indent="-174708">
              <a:buFont typeface="Arial" panose="020B0604020202020204" pitchFamily="34" charset="0"/>
              <a:buChar char="•"/>
            </a:pPr>
            <a:r>
              <a:rPr lang="en-US" b="0" dirty="0"/>
              <a:t>Call on one or more participants to answer the question on the slide. </a:t>
            </a:r>
            <a:endParaRPr lang="en-CA" b="0" dirty="0"/>
          </a:p>
          <a:p>
            <a:pPr marL="174708" indent="-174708">
              <a:buFont typeface="Arial" panose="020B0604020202020204" pitchFamily="34" charset="0"/>
              <a:buChar char="•"/>
            </a:pPr>
            <a:r>
              <a:rPr lang="en-US" b="0" dirty="0"/>
              <a:t>Possible responses include:</a:t>
            </a:r>
          </a:p>
          <a:p>
            <a:pPr marL="401638" lvl="1" indent="-173038">
              <a:buFont typeface="Courier New" panose="02070309020205020404" pitchFamily="49" charset="0"/>
              <a:buChar char="o"/>
            </a:pPr>
            <a:r>
              <a:rPr lang="en-US" dirty="0"/>
              <a:t>I’ll start introducing myself to more people.</a:t>
            </a:r>
          </a:p>
          <a:p>
            <a:pPr marL="401638" lvl="1" indent="-173038">
              <a:buFont typeface="Courier New" panose="02070309020205020404" pitchFamily="49" charset="0"/>
              <a:buChar char="o"/>
            </a:pPr>
            <a:r>
              <a:rPr lang="en-US" dirty="0"/>
              <a:t>I will try to reconnect with people I know who could be valuable to my network.</a:t>
            </a:r>
          </a:p>
          <a:p>
            <a:pPr marL="401638" lvl="1" indent="-173038">
              <a:buFont typeface="Courier New" panose="02070309020205020404" pitchFamily="49" charset="0"/>
              <a:buChar char="o"/>
            </a:pPr>
            <a:r>
              <a:rPr lang="en-US" dirty="0"/>
              <a:t>I will try to reconnect with people who I might be able to help.</a:t>
            </a:r>
          </a:p>
          <a:p>
            <a:pPr marL="401638" lvl="1" indent="-173038">
              <a:buFont typeface="Courier New" panose="02070309020205020404" pitchFamily="49" charset="0"/>
              <a:buChar char="o"/>
            </a:pPr>
            <a:r>
              <a:rPr lang="en-US" dirty="0"/>
              <a:t>I will make my network more diverse. </a:t>
            </a:r>
          </a:p>
          <a:p>
            <a:pPr marL="401638" lvl="1" indent="-173038">
              <a:buFont typeface="Courier New" panose="02070309020205020404" pitchFamily="49" charset="0"/>
              <a:buChar char="o"/>
            </a:pPr>
            <a:r>
              <a:rPr lang="en-US" dirty="0"/>
              <a:t>I will start being more aware of the impression I’d like to make on people.</a:t>
            </a:r>
          </a:p>
          <a:p>
            <a:pPr marL="401638" lvl="1" indent="-173038">
              <a:buFont typeface="Courier New" panose="02070309020205020404" pitchFamily="49" charset="0"/>
              <a:buChar char="o"/>
            </a:pPr>
            <a:r>
              <a:rPr lang="en-US" dirty="0"/>
              <a:t>I will work on developing my personal brand. </a:t>
            </a:r>
          </a:p>
          <a:p>
            <a:pPr marL="3167" lvl="0"/>
            <a:endParaRPr lang="en-US" b="0" dirty="0"/>
          </a:p>
        </p:txBody>
      </p:sp>
      <p:sp>
        <p:nvSpPr>
          <p:cNvPr id="5" name="Footer Placeholder 7">
            <a:extLst>
              <a:ext uri="{FF2B5EF4-FFF2-40B4-BE49-F238E27FC236}">
                <a16:creationId xmlns:a16="http://schemas.microsoft.com/office/drawing/2014/main" id="{DEB650E8-1564-4C9F-8104-BC2A9CC2D4F2}"/>
              </a:ext>
            </a:extLst>
          </p:cNvPr>
          <p:cNvSpPr txBox="1">
            <a:spLocks/>
          </p:cNvSpPr>
          <p:nvPr/>
        </p:nvSpPr>
        <p:spPr>
          <a:xfrm>
            <a:off x="304800" y="8958424"/>
            <a:ext cx="3798142" cy="274320"/>
          </a:xfrm>
          <a:prstGeom prst="rect">
            <a:avLst/>
          </a:prstGeom>
        </p:spPr>
        <p:txBody>
          <a:bodyPr vert="horz" lIns="0" tIns="0" rIns="0" bIns="91440" rtlCol="0" anchor="ctr" anchorCtr="0"/>
          <a:lstStyle>
            <a:defPPr>
              <a:defRPr lang="en-US"/>
            </a:defPPr>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Copyright © 2019 Accenture. All rights reserved.</a:t>
            </a:r>
          </a:p>
        </p:txBody>
      </p:sp>
      <p:sp>
        <p:nvSpPr>
          <p:cNvPr id="6" name="Header Placeholder 1">
            <a:extLst>
              <a:ext uri="{FF2B5EF4-FFF2-40B4-BE49-F238E27FC236}">
                <a16:creationId xmlns:a16="http://schemas.microsoft.com/office/drawing/2014/main" id="{784F4E5F-D86D-4C9B-B529-2496B6D615DF}"/>
              </a:ext>
            </a:extLst>
          </p:cNvPr>
          <p:cNvSpPr txBox="1">
            <a:spLocks/>
          </p:cNvSpPr>
          <p:nvPr/>
        </p:nvSpPr>
        <p:spPr>
          <a:xfrm>
            <a:off x="329159" y="63656"/>
            <a:ext cx="6400800" cy="503082"/>
          </a:xfrm>
          <a:prstGeom prst="rect">
            <a:avLst/>
          </a:prstGeom>
        </p:spPr>
        <p:txBody>
          <a:bodyPr vert="horz" lIns="0" tIns="0" rIns="0" bIns="0" rtlCol="0"/>
          <a:lstStyle>
            <a:defPPr>
              <a:defRPr lang="en-US"/>
            </a:defPPr>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971550">
              <a:tabLst>
                <a:tab pos="6805613" algn="r"/>
              </a:tabLst>
            </a:pPr>
            <a:r>
              <a:rPr lang="en-US" dirty="0"/>
              <a:t>In-Person Networking Workshop	Faculty Guide</a:t>
            </a:r>
          </a:p>
        </p:txBody>
      </p:sp>
      <p:sp>
        <p:nvSpPr>
          <p:cNvPr id="7" name="Slide Number Placeholder 3">
            <a:extLst>
              <a:ext uri="{FF2B5EF4-FFF2-40B4-BE49-F238E27FC236}">
                <a16:creationId xmlns:a16="http://schemas.microsoft.com/office/drawing/2014/main" id="{EAD7AB4B-2332-4735-9E23-7DE61FC6AF40}"/>
              </a:ext>
            </a:extLst>
          </p:cNvPr>
          <p:cNvSpPr txBox="1">
            <a:spLocks/>
          </p:cNvSpPr>
          <p:nvPr/>
        </p:nvSpPr>
        <p:spPr>
          <a:xfrm>
            <a:off x="5678471" y="8906928"/>
            <a:ext cx="1065229" cy="377312"/>
          </a:xfrm>
          <a:prstGeom prst="rect">
            <a:avLst/>
          </a:prstGeom>
        </p:spPr>
        <p:txBody>
          <a:bodyPr lIns="0" tIns="0" rIns="0" bIns="91440" anchor="ctr" anchorCtr="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AC157E0A-F321-48DC-AF94-681D4DCF344D}" type="slidenum">
              <a:rPr lang="en-US" sz="1200" smtClean="0"/>
              <a:pPr algn="r"/>
              <a:t>21</a:t>
            </a:fld>
            <a:endParaRPr lang="en-US" sz="1200" dirty="0"/>
          </a:p>
        </p:txBody>
      </p:sp>
    </p:spTree>
    <p:extLst>
      <p:ext uri="{BB962C8B-B14F-4D97-AF65-F5344CB8AC3E}">
        <p14:creationId xmlns:p14="http://schemas.microsoft.com/office/powerpoint/2010/main" val="140983646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62000" y="571500"/>
            <a:ext cx="5486400" cy="3086100"/>
          </a:xfrm>
        </p:spPr>
      </p:sp>
      <p:sp>
        <p:nvSpPr>
          <p:cNvPr id="3" name="Notes Placeholder 2"/>
          <p:cNvSpPr>
            <a:spLocks noGrp="1"/>
          </p:cNvSpPr>
          <p:nvPr>
            <p:ph type="body" idx="1"/>
          </p:nvPr>
        </p:nvSpPr>
        <p:spPr>
          <a:xfrm>
            <a:off x="762000" y="4052888"/>
            <a:ext cx="5486400" cy="4095750"/>
          </a:xfrm>
        </p:spPr>
        <p:txBody>
          <a:bodyPr/>
          <a:lstStyle/>
          <a:p>
            <a:pPr lvl="0"/>
            <a:r>
              <a:rPr lang="en-US" dirty="0"/>
              <a:t>TIMING</a:t>
            </a:r>
          </a:p>
          <a:p>
            <a:r>
              <a:rPr lang="en-US" b="0" dirty="0"/>
              <a:t>1 minute</a:t>
            </a:r>
          </a:p>
          <a:p>
            <a:endParaRPr lang="en-US" b="0" dirty="0"/>
          </a:p>
          <a:p>
            <a:pPr lvl="0"/>
            <a:r>
              <a:rPr lang="en-US" dirty="0"/>
              <a:t>FACULTY INSTRUCTIONS:</a:t>
            </a:r>
          </a:p>
          <a:p>
            <a:pPr marL="177845" indent="-177845" defTabSz="1775510">
              <a:buFont typeface="Arial" panose="020B0604020202020204" pitchFamily="34" charset="0"/>
              <a:buChar char="•"/>
              <a:defRPr/>
            </a:pPr>
            <a:r>
              <a:rPr lang="en-US" b="0" dirty="0"/>
              <a:t>Instruct participants to take the workshop assessment on the Learning Exchange course page. They must pass the assessment to be marked complete.</a:t>
            </a:r>
          </a:p>
          <a:p>
            <a:pPr marL="177845" indent="-177845" defTabSz="1775510">
              <a:buFont typeface="Arial" panose="020B0604020202020204" pitchFamily="34" charset="0"/>
              <a:buChar char="•"/>
              <a:defRPr/>
            </a:pPr>
            <a:r>
              <a:rPr lang="en-US" b="0" dirty="0"/>
              <a:t>Encourage participants to complete the feedback survey. Thank participants in advance for sharing their opinions. Remind them that their input helps Accenture improve the workshop and that their responses are confidential and anonymous.</a:t>
            </a:r>
          </a:p>
        </p:txBody>
      </p:sp>
      <p:sp>
        <p:nvSpPr>
          <p:cNvPr id="4" name="Slide Number Placeholder 3"/>
          <p:cNvSpPr>
            <a:spLocks noGrp="1"/>
          </p:cNvSpPr>
          <p:nvPr>
            <p:ph type="sldNum" sz="quarter" idx="5"/>
          </p:nvPr>
        </p:nvSpPr>
        <p:spPr>
          <a:xfrm>
            <a:off x="3970938" y="8829967"/>
            <a:ext cx="3037840" cy="466433"/>
          </a:xfrm>
          <a:prstGeom prst="rect">
            <a:avLst/>
          </a:prstGeom>
        </p:spPr>
        <p:txBody>
          <a:bodyPr/>
          <a:lstStyle/>
          <a:p>
            <a:fld id="{AC157E0A-F321-48DC-AF94-681D4DCF344D}" type="slidenum">
              <a:rPr lang="en-US" smtClean="0"/>
              <a:t>22</a:t>
            </a:fld>
            <a:endParaRPr lang="en-US" dirty="0"/>
          </a:p>
        </p:txBody>
      </p:sp>
      <p:sp>
        <p:nvSpPr>
          <p:cNvPr id="5" name="Footer Placeholder 7">
            <a:extLst>
              <a:ext uri="{FF2B5EF4-FFF2-40B4-BE49-F238E27FC236}">
                <a16:creationId xmlns:a16="http://schemas.microsoft.com/office/drawing/2014/main" id="{3289A241-3E2A-40E4-9CD0-A69B73851312}"/>
              </a:ext>
            </a:extLst>
          </p:cNvPr>
          <p:cNvSpPr txBox="1">
            <a:spLocks/>
          </p:cNvSpPr>
          <p:nvPr/>
        </p:nvSpPr>
        <p:spPr>
          <a:xfrm>
            <a:off x="0" y="9041291"/>
            <a:ext cx="3847569" cy="255109"/>
          </a:xfrm>
          <a:prstGeom prst="rect">
            <a:avLst/>
          </a:prstGeom>
        </p:spPr>
        <p:txBody>
          <a:bodyPr vert="horz" lIns="91440" tIns="45720" rIns="91440" bIns="45720" rtlCol="0" anchor="b"/>
          <a:lstStyle>
            <a:defPPr>
              <a:defRPr lang="en-US"/>
            </a:defPPr>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Copyright © 2019 Accenture. All rights reserved.</a:t>
            </a:r>
          </a:p>
        </p:txBody>
      </p:sp>
      <p:sp>
        <p:nvSpPr>
          <p:cNvPr id="6" name="Header Placeholder 1">
            <a:extLst>
              <a:ext uri="{FF2B5EF4-FFF2-40B4-BE49-F238E27FC236}">
                <a16:creationId xmlns:a16="http://schemas.microsoft.com/office/drawing/2014/main" id="{C951FB7D-1A08-41B1-8A1F-4420F430E82C}"/>
              </a:ext>
            </a:extLst>
          </p:cNvPr>
          <p:cNvSpPr txBox="1">
            <a:spLocks/>
          </p:cNvSpPr>
          <p:nvPr/>
        </p:nvSpPr>
        <p:spPr>
          <a:xfrm>
            <a:off x="-1" y="-21224"/>
            <a:ext cx="7008779" cy="360828"/>
          </a:xfrm>
          <a:prstGeom prst="rect">
            <a:avLst/>
          </a:prstGeom>
        </p:spPr>
        <p:txBody>
          <a:bodyPr vert="horz" lIns="91440" tIns="45720" rIns="91440" bIns="45720" rtlCol="0"/>
          <a:lstStyle>
            <a:defPPr>
              <a:defRPr lang="en-US"/>
            </a:defPPr>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971550">
              <a:tabLst>
                <a:tab pos="6805613" algn="r"/>
              </a:tabLst>
            </a:pPr>
            <a:r>
              <a:rPr lang="en-US" dirty="0"/>
              <a:t>In-Person Networking Workshop	Faculty Guide</a:t>
            </a:r>
          </a:p>
        </p:txBody>
      </p:sp>
    </p:spTree>
    <p:extLst>
      <p:ext uri="{BB962C8B-B14F-4D97-AF65-F5344CB8AC3E}">
        <p14:creationId xmlns:p14="http://schemas.microsoft.com/office/powerpoint/2010/main" val="28108336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62000" y="571500"/>
            <a:ext cx="5486400" cy="3086100"/>
          </a:xfrm>
        </p:spPr>
      </p:sp>
      <p:sp>
        <p:nvSpPr>
          <p:cNvPr id="3" name="Notes Placeholder 2"/>
          <p:cNvSpPr>
            <a:spLocks noGrp="1"/>
          </p:cNvSpPr>
          <p:nvPr>
            <p:ph type="body" idx="1"/>
          </p:nvPr>
        </p:nvSpPr>
        <p:spPr>
          <a:xfrm>
            <a:off x="762000" y="4038600"/>
            <a:ext cx="5486400" cy="4095750"/>
          </a:xfrm>
        </p:spPr>
        <p:txBody>
          <a:bodyPr/>
          <a:lstStyle/>
          <a:p>
            <a:r>
              <a:rPr lang="en-US" dirty="0"/>
              <a:t>FACULTY INSTRUCTIONS </a:t>
            </a:r>
            <a:endParaRPr lang="en-US" b="0" dirty="0"/>
          </a:p>
          <a:p>
            <a:pPr marL="174708" indent="-174708">
              <a:buFont typeface="Arial,Sans-Serif"/>
              <a:buChar char="•"/>
            </a:pPr>
            <a:r>
              <a:rPr lang="en-US" b="0" dirty="0"/>
              <a:t>Use the information on this slide to complete all necessary steps before the workshop.</a:t>
            </a:r>
          </a:p>
          <a:p>
            <a:pPr marL="174708" marR="0" lvl="0" indent="-174708" algn="l" defTabSz="914400" rtl="0" eaLnBrk="1" fontAlgn="auto" latinLnBrk="0" hangingPunct="1">
              <a:lnSpc>
                <a:spcPct val="100000"/>
              </a:lnSpc>
              <a:spcBef>
                <a:spcPts val="0"/>
              </a:spcBef>
              <a:spcAft>
                <a:spcPts val="0"/>
              </a:spcAft>
              <a:buClrTx/>
              <a:buSzTx/>
              <a:buFont typeface="Arial,Sans-Serif"/>
              <a:buChar char="•"/>
              <a:tabLst/>
              <a:defRPr/>
            </a:pPr>
            <a:r>
              <a:rPr lang="en-US" b="0" dirty="0"/>
              <a:t>If desired, consider inviting a guest speaker from a local business or college to share compelling stories about in-person networking in the “real world.”</a:t>
            </a:r>
          </a:p>
          <a:p>
            <a:pPr marL="0" indent="0">
              <a:buFont typeface="Arial,Sans-Serif"/>
              <a:buNone/>
            </a:pPr>
            <a:endParaRPr lang="en-US" b="0" dirty="0"/>
          </a:p>
          <a:p>
            <a:endParaRPr lang="en-US" b="0" dirty="0"/>
          </a:p>
          <a:p>
            <a:endParaRPr lang="en-US" b="1" dirty="0"/>
          </a:p>
        </p:txBody>
      </p:sp>
      <p:sp>
        <p:nvSpPr>
          <p:cNvPr id="7" name="Footer Placeholder 7">
            <a:extLst>
              <a:ext uri="{FF2B5EF4-FFF2-40B4-BE49-F238E27FC236}">
                <a16:creationId xmlns:a16="http://schemas.microsoft.com/office/drawing/2014/main" id="{1B27D544-2ADB-48FA-B099-AF7485BD7902}"/>
              </a:ext>
            </a:extLst>
          </p:cNvPr>
          <p:cNvSpPr txBox="1">
            <a:spLocks/>
          </p:cNvSpPr>
          <p:nvPr/>
        </p:nvSpPr>
        <p:spPr>
          <a:xfrm>
            <a:off x="304800" y="8958424"/>
            <a:ext cx="3798142" cy="274320"/>
          </a:xfrm>
          <a:prstGeom prst="rect">
            <a:avLst/>
          </a:prstGeom>
        </p:spPr>
        <p:txBody>
          <a:bodyPr vert="horz" lIns="0" tIns="0" rIns="0" bIns="91440" rtlCol="0" anchor="ctr" anchorCtr="0"/>
          <a:lstStyle>
            <a:defPPr>
              <a:defRPr lang="en-US"/>
            </a:defPPr>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Copyright © 2019 Accenture. All rights reserved.</a:t>
            </a:r>
          </a:p>
        </p:txBody>
      </p:sp>
      <p:sp>
        <p:nvSpPr>
          <p:cNvPr id="8" name="Header Placeholder 1">
            <a:extLst>
              <a:ext uri="{FF2B5EF4-FFF2-40B4-BE49-F238E27FC236}">
                <a16:creationId xmlns:a16="http://schemas.microsoft.com/office/drawing/2014/main" id="{DE438ED3-9728-4458-8EA7-B1C05ECBFB08}"/>
              </a:ext>
            </a:extLst>
          </p:cNvPr>
          <p:cNvSpPr txBox="1">
            <a:spLocks/>
          </p:cNvSpPr>
          <p:nvPr/>
        </p:nvSpPr>
        <p:spPr>
          <a:xfrm>
            <a:off x="329159" y="63656"/>
            <a:ext cx="6400800" cy="503082"/>
          </a:xfrm>
          <a:prstGeom prst="rect">
            <a:avLst/>
          </a:prstGeom>
        </p:spPr>
        <p:txBody>
          <a:bodyPr vert="horz" lIns="0" tIns="0" rIns="0" bIns="0" rtlCol="0"/>
          <a:lstStyle>
            <a:defPPr>
              <a:defRPr lang="en-US"/>
            </a:defPPr>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971550">
              <a:tabLst>
                <a:tab pos="6805613" algn="r"/>
              </a:tabLst>
            </a:pPr>
            <a:r>
              <a:rPr lang="en-US" dirty="0"/>
              <a:t>In-Person Networking Workshop	Faculty Guide</a:t>
            </a:r>
          </a:p>
        </p:txBody>
      </p:sp>
      <p:sp>
        <p:nvSpPr>
          <p:cNvPr id="9" name="Slide Number Placeholder 3">
            <a:extLst>
              <a:ext uri="{FF2B5EF4-FFF2-40B4-BE49-F238E27FC236}">
                <a16:creationId xmlns:a16="http://schemas.microsoft.com/office/drawing/2014/main" id="{7E5078F7-0F5D-4AA1-8F67-671D60BB847A}"/>
              </a:ext>
            </a:extLst>
          </p:cNvPr>
          <p:cNvSpPr txBox="1">
            <a:spLocks/>
          </p:cNvSpPr>
          <p:nvPr/>
        </p:nvSpPr>
        <p:spPr>
          <a:xfrm>
            <a:off x="5678471" y="8906928"/>
            <a:ext cx="1065229" cy="377312"/>
          </a:xfrm>
          <a:prstGeom prst="rect">
            <a:avLst/>
          </a:prstGeom>
        </p:spPr>
        <p:txBody>
          <a:bodyPr lIns="0" tIns="0" rIns="0" bIns="91440" anchor="ctr" anchorCtr="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AC157E0A-F321-48DC-AF94-681D4DCF344D}" type="slidenum">
              <a:rPr lang="en-US" sz="1200" smtClean="0"/>
              <a:pPr algn="r"/>
              <a:t>3</a:t>
            </a:fld>
            <a:endParaRPr lang="en-US" sz="1200" dirty="0"/>
          </a:p>
        </p:txBody>
      </p:sp>
    </p:spTree>
    <p:extLst>
      <p:ext uri="{BB962C8B-B14F-4D97-AF65-F5344CB8AC3E}">
        <p14:creationId xmlns:p14="http://schemas.microsoft.com/office/powerpoint/2010/main" val="199395816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62000" y="571500"/>
            <a:ext cx="5486400" cy="3086100"/>
          </a:xfrm>
        </p:spPr>
      </p:sp>
      <p:sp>
        <p:nvSpPr>
          <p:cNvPr id="3" name="Notes Placeholder 2"/>
          <p:cNvSpPr>
            <a:spLocks noGrp="1"/>
          </p:cNvSpPr>
          <p:nvPr>
            <p:ph type="body" idx="1"/>
          </p:nvPr>
        </p:nvSpPr>
        <p:spPr>
          <a:xfrm>
            <a:off x="762000" y="4038600"/>
            <a:ext cx="5486400" cy="3648075"/>
          </a:xfrm>
        </p:spPr>
        <p:txBody>
          <a:bodyPr/>
          <a:lstStyle/>
          <a:p>
            <a:pPr defTabSz="931774">
              <a:defRPr/>
            </a:pPr>
            <a:r>
              <a:rPr lang="en-US" dirty="0"/>
              <a:t>FACULTY INSTRUCTIONS </a:t>
            </a:r>
            <a:endParaRPr lang="en-US" b="0" dirty="0"/>
          </a:p>
          <a:p>
            <a:pPr marL="174708" indent="-174708">
              <a:buFont typeface="Arial" panose="020B0604020202020204" pitchFamily="34" charset="0"/>
              <a:buChar char="•"/>
            </a:pPr>
            <a:r>
              <a:rPr lang="en-US" b="0" dirty="0"/>
              <a:t>Refer to the slide for details about your responsibilities during and after the workshop.</a:t>
            </a:r>
            <a:endParaRPr lang="en-US" b="1" dirty="0"/>
          </a:p>
        </p:txBody>
      </p:sp>
      <p:sp>
        <p:nvSpPr>
          <p:cNvPr id="7" name="Footer Placeholder 7">
            <a:extLst>
              <a:ext uri="{FF2B5EF4-FFF2-40B4-BE49-F238E27FC236}">
                <a16:creationId xmlns:a16="http://schemas.microsoft.com/office/drawing/2014/main" id="{DB6E234B-F65F-40D4-B3C1-4F26954DCD23}"/>
              </a:ext>
            </a:extLst>
          </p:cNvPr>
          <p:cNvSpPr txBox="1">
            <a:spLocks/>
          </p:cNvSpPr>
          <p:nvPr/>
        </p:nvSpPr>
        <p:spPr>
          <a:xfrm>
            <a:off x="304800" y="8958424"/>
            <a:ext cx="3798142" cy="274320"/>
          </a:xfrm>
          <a:prstGeom prst="rect">
            <a:avLst/>
          </a:prstGeom>
        </p:spPr>
        <p:txBody>
          <a:bodyPr vert="horz" lIns="0" tIns="0" rIns="0" bIns="91440" rtlCol="0" anchor="ctr" anchorCtr="0"/>
          <a:lstStyle>
            <a:defPPr>
              <a:defRPr lang="en-US"/>
            </a:defPPr>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Copyright © 2019 Accenture. All rights reserved.</a:t>
            </a:r>
          </a:p>
        </p:txBody>
      </p:sp>
      <p:sp>
        <p:nvSpPr>
          <p:cNvPr id="8" name="Header Placeholder 1">
            <a:extLst>
              <a:ext uri="{FF2B5EF4-FFF2-40B4-BE49-F238E27FC236}">
                <a16:creationId xmlns:a16="http://schemas.microsoft.com/office/drawing/2014/main" id="{0B7448F7-0044-4697-AA0A-539C79FAADF5}"/>
              </a:ext>
            </a:extLst>
          </p:cNvPr>
          <p:cNvSpPr txBox="1">
            <a:spLocks/>
          </p:cNvSpPr>
          <p:nvPr/>
        </p:nvSpPr>
        <p:spPr>
          <a:xfrm>
            <a:off x="329159" y="63656"/>
            <a:ext cx="6400800" cy="503082"/>
          </a:xfrm>
          <a:prstGeom prst="rect">
            <a:avLst/>
          </a:prstGeom>
        </p:spPr>
        <p:txBody>
          <a:bodyPr vert="horz" lIns="0" tIns="0" rIns="0" bIns="0" rtlCol="0"/>
          <a:lstStyle>
            <a:defPPr>
              <a:defRPr lang="en-US"/>
            </a:defPPr>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971550">
              <a:tabLst>
                <a:tab pos="6805613" algn="r"/>
              </a:tabLst>
            </a:pPr>
            <a:r>
              <a:rPr lang="en-US" dirty="0"/>
              <a:t>In-Person Networking Workshop	Faculty Guide</a:t>
            </a:r>
          </a:p>
        </p:txBody>
      </p:sp>
      <p:sp>
        <p:nvSpPr>
          <p:cNvPr id="9" name="Slide Number Placeholder 3">
            <a:extLst>
              <a:ext uri="{FF2B5EF4-FFF2-40B4-BE49-F238E27FC236}">
                <a16:creationId xmlns:a16="http://schemas.microsoft.com/office/drawing/2014/main" id="{C8CEABB0-66DF-44E1-B4A4-53E642991473}"/>
              </a:ext>
            </a:extLst>
          </p:cNvPr>
          <p:cNvSpPr txBox="1">
            <a:spLocks/>
          </p:cNvSpPr>
          <p:nvPr/>
        </p:nvSpPr>
        <p:spPr>
          <a:xfrm>
            <a:off x="5678471" y="8906928"/>
            <a:ext cx="1065229" cy="377312"/>
          </a:xfrm>
          <a:prstGeom prst="rect">
            <a:avLst/>
          </a:prstGeom>
        </p:spPr>
        <p:txBody>
          <a:bodyPr lIns="0" tIns="0" rIns="0" bIns="91440" anchor="ctr" anchorCtr="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AC157E0A-F321-48DC-AF94-681D4DCF344D}" type="slidenum">
              <a:rPr lang="en-US" sz="1200" smtClean="0"/>
              <a:pPr algn="r"/>
              <a:t>4</a:t>
            </a:fld>
            <a:endParaRPr lang="en-US" sz="1200" dirty="0"/>
          </a:p>
        </p:txBody>
      </p:sp>
    </p:spTree>
    <p:extLst>
      <p:ext uri="{BB962C8B-B14F-4D97-AF65-F5344CB8AC3E}">
        <p14:creationId xmlns:p14="http://schemas.microsoft.com/office/powerpoint/2010/main" val="173555849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62000" y="571500"/>
            <a:ext cx="5486400" cy="3086100"/>
          </a:xfrm>
        </p:spPr>
      </p:sp>
      <p:sp>
        <p:nvSpPr>
          <p:cNvPr id="3" name="Notes Placeholder 2"/>
          <p:cNvSpPr>
            <a:spLocks noGrp="1"/>
          </p:cNvSpPr>
          <p:nvPr>
            <p:ph type="body" idx="1"/>
          </p:nvPr>
        </p:nvSpPr>
        <p:spPr>
          <a:xfrm>
            <a:off x="762000" y="4038600"/>
            <a:ext cx="5486400" cy="3562350"/>
          </a:xfrm>
        </p:spPr>
        <p:txBody>
          <a:bodyPr/>
          <a:lstStyle/>
          <a:p>
            <a:r>
              <a:rPr lang="en-US" dirty="0"/>
              <a:t>TIMING </a:t>
            </a:r>
          </a:p>
          <a:p>
            <a:r>
              <a:rPr lang="en-US" b="0" dirty="0"/>
              <a:t>1 minute</a:t>
            </a:r>
          </a:p>
          <a:p>
            <a:endParaRPr lang="en-US" dirty="0"/>
          </a:p>
          <a:p>
            <a:r>
              <a:rPr lang="en-US" dirty="0"/>
              <a:t>FACULTY INSTRUCTIONS</a:t>
            </a:r>
          </a:p>
          <a:p>
            <a:pPr marL="173038" indent="-173038">
              <a:buFont typeface="Arial" panose="020B0604020202020204" pitchFamily="34" charset="0"/>
              <a:buChar char="•"/>
            </a:pPr>
            <a:r>
              <a:rPr lang="en-US" b="0" dirty="0"/>
              <a:t>Display this slide as participants gather for the workshop.</a:t>
            </a:r>
          </a:p>
          <a:p>
            <a:pPr marL="173038" indent="-173038">
              <a:buFont typeface="Arial" panose="020B0604020202020204" pitchFamily="34" charset="0"/>
              <a:buChar char="•"/>
            </a:pPr>
            <a:r>
              <a:rPr lang="en-US" b="0" dirty="0"/>
              <a:t>Welcome participants to the workshop as they arrive.</a:t>
            </a:r>
          </a:p>
          <a:p>
            <a:pPr marL="173038" indent="-173038">
              <a:buFont typeface="Arial" panose="020B0604020202020204" pitchFamily="34" charset="0"/>
              <a:buChar char="•"/>
            </a:pPr>
            <a:r>
              <a:rPr lang="en-US" b="0" dirty="0"/>
              <a:t>Once all participants have arrived, express your enthusiasm for the topic and advise learners that this course aims to provide them with opportunities to learn and practice in-person networking skills.</a:t>
            </a:r>
            <a:r>
              <a:rPr lang="en-US" dirty="0"/>
              <a:t> </a:t>
            </a:r>
            <a:endParaRPr lang="en-CA" dirty="0"/>
          </a:p>
        </p:txBody>
      </p:sp>
      <p:sp>
        <p:nvSpPr>
          <p:cNvPr id="7" name="Footer Placeholder 7">
            <a:extLst>
              <a:ext uri="{FF2B5EF4-FFF2-40B4-BE49-F238E27FC236}">
                <a16:creationId xmlns:a16="http://schemas.microsoft.com/office/drawing/2014/main" id="{C9F43C02-5808-4AD5-8AD9-93C727E2DD19}"/>
              </a:ext>
            </a:extLst>
          </p:cNvPr>
          <p:cNvSpPr txBox="1">
            <a:spLocks/>
          </p:cNvSpPr>
          <p:nvPr/>
        </p:nvSpPr>
        <p:spPr>
          <a:xfrm>
            <a:off x="304800" y="8958424"/>
            <a:ext cx="3798142" cy="274320"/>
          </a:xfrm>
          <a:prstGeom prst="rect">
            <a:avLst/>
          </a:prstGeom>
        </p:spPr>
        <p:txBody>
          <a:bodyPr vert="horz" lIns="0" tIns="0" rIns="0" bIns="91440" rtlCol="0" anchor="ctr" anchorCtr="0"/>
          <a:lstStyle>
            <a:defPPr>
              <a:defRPr lang="en-US"/>
            </a:defPPr>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Copyright © 2019 Accenture. All rights reserved.</a:t>
            </a:r>
          </a:p>
        </p:txBody>
      </p:sp>
      <p:sp>
        <p:nvSpPr>
          <p:cNvPr id="8" name="Header Placeholder 1">
            <a:extLst>
              <a:ext uri="{FF2B5EF4-FFF2-40B4-BE49-F238E27FC236}">
                <a16:creationId xmlns:a16="http://schemas.microsoft.com/office/drawing/2014/main" id="{BE226FB0-E1AE-4068-8745-CD0B77B2DA6F}"/>
              </a:ext>
            </a:extLst>
          </p:cNvPr>
          <p:cNvSpPr txBox="1">
            <a:spLocks/>
          </p:cNvSpPr>
          <p:nvPr/>
        </p:nvSpPr>
        <p:spPr>
          <a:xfrm>
            <a:off x="329159" y="63656"/>
            <a:ext cx="6400800" cy="503082"/>
          </a:xfrm>
          <a:prstGeom prst="rect">
            <a:avLst/>
          </a:prstGeom>
        </p:spPr>
        <p:txBody>
          <a:bodyPr vert="horz" lIns="0" tIns="0" rIns="0" bIns="0" rtlCol="0"/>
          <a:lstStyle>
            <a:defPPr>
              <a:defRPr lang="en-US"/>
            </a:defPPr>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971550">
              <a:tabLst>
                <a:tab pos="6805613" algn="r"/>
              </a:tabLst>
            </a:pPr>
            <a:r>
              <a:rPr lang="en-US" dirty="0"/>
              <a:t>In-Person Networking Workshop	Faculty Guide</a:t>
            </a:r>
          </a:p>
        </p:txBody>
      </p:sp>
      <p:sp>
        <p:nvSpPr>
          <p:cNvPr id="9" name="Slide Number Placeholder 3">
            <a:extLst>
              <a:ext uri="{FF2B5EF4-FFF2-40B4-BE49-F238E27FC236}">
                <a16:creationId xmlns:a16="http://schemas.microsoft.com/office/drawing/2014/main" id="{6765E5B2-BCE8-4169-9D7A-9C3ECF98F33F}"/>
              </a:ext>
            </a:extLst>
          </p:cNvPr>
          <p:cNvSpPr txBox="1">
            <a:spLocks/>
          </p:cNvSpPr>
          <p:nvPr/>
        </p:nvSpPr>
        <p:spPr>
          <a:xfrm>
            <a:off x="5678471" y="8906928"/>
            <a:ext cx="1065229" cy="377312"/>
          </a:xfrm>
          <a:prstGeom prst="rect">
            <a:avLst/>
          </a:prstGeom>
        </p:spPr>
        <p:txBody>
          <a:bodyPr lIns="0" tIns="0" rIns="0" bIns="91440" anchor="ctr" anchorCtr="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AC157E0A-F321-48DC-AF94-681D4DCF344D}" type="slidenum">
              <a:rPr lang="en-US" sz="1200" smtClean="0"/>
              <a:pPr algn="r"/>
              <a:t>5</a:t>
            </a:fld>
            <a:endParaRPr lang="en-US" sz="1200" dirty="0"/>
          </a:p>
        </p:txBody>
      </p:sp>
    </p:spTree>
    <p:extLst>
      <p:ext uri="{BB962C8B-B14F-4D97-AF65-F5344CB8AC3E}">
        <p14:creationId xmlns:p14="http://schemas.microsoft.com/office/powerpoint/2010/main" val="336150306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62000" y="571500"/>
            <a:ext cx="5486400" cy="3086100"/>
          </a:xfrm>
        </p:spPr>
      </p:sp>
      <p:sp>
        <p:nvSpPr>
          <p:cNvPr id="3" name="Notes Placeholder 2"/>
          <p:cNvSpPr>
            <a:spLocks noGrp="1"/>
          </p:cNvSpPr>
          <p:nvPr>
            <p:ph type="body" idx="1"/>
          </p:nvPr>
        </p:nvSpPr>
        <p:spPr>
          <a:xfrm>
            <a:off x="762000" y="4038600"/>
            <a:ext cx="5486400" cy="3660458"/>
          </a:xfrm>
        </p:spPr>
        <p:txBody>
          <a:bodyPr/>
          <a:lstStyle/>
          <a:p>
            <a:r>
              <a:rPr lang="en-US" dirty="0"/>
              <a:t>TIMING </a:t>
            </a:r>
          </a:p>
          <a:p>
            <a:r>
              <a:rPr lang="en-US" b="0" dirty="0"/>
              <a:t>2 minutes</a:t>
            </a:r>
          </a:p>
          <a:p>
            <a:endParaRPr lang="en-US" dirty="0"/>
          </a:p>
          <a:p>
            <a:r>
              <a:rPr lang="en-US" dirty="0"/>
              <a:t>FACULTY INSTRUCTIONS</a:t>
            </a:r>
            <a:endParaRPr lang="en-US" b="0" dirty="0"/>
          </a:p>
          <a:p>
            <a:pPr marL="171450" indent="-171450">
              <a:buFont typeface="Arial" panose="020B0604020202020204" pitchFamily="34" charset="0"/>
              <a:buChar char="•"/>
            </a:pPr>
            <a:r>
              <a:rPr lang="en-US" b="0" dirty="0"/>
              <a:t>Take turns introducing yourselves briefly. You will have a chance to talk more about yourself when you demonstrate an elevator speech later. </a:t>
            </a:r>
          </a:p>
          <a:p>
            <a:pPr marL="0" lvl="2" indent="-642212"/>
            <a:endParaRPr lang="en-US" b="1" dirty="0"/>
          </a:p>
          <a:p>
            <a:pPr marL="0" lvl="2" indent="-642212"/>
            <a:r>
              <a:rPr lang="en-US" b="1" dirty="0"/>
              <a:t>Note:</a:t>
            </a:r>
            <a:r>
              <a:rPr lang="en-US" dirty="0"/>
              <a:t> Skip this slide if your organization has permanent instructors for this topic or learners are already familiar with faculty.</a:t>
            </a:r>
          </a:p>
          <a:p>
            <a:endParaRPr lang="en-CA" dirty="0"/>
          </a:p>
        </p:txBody>
      </p:sp>
      <p:sp>
        <p:nvSpPr>
          <p:cNvPr id="7" name="Footer Placeholder 7">
            <a:extLst>
              <a:ext uri="{FF2B5EF4-FFF2-40B4-BE49-F238E27FC236}">
                <a16:creationId xmlns:a16="http://schemas.microsoft.com/office/drawing/2014/main" id="{EAF41F7C-0005-46D0-920E-FE4DBC16339D}"/>
              </a:ext>
            </a:extLst>
          </p:cNvPr>
          <p:cNvSpPr txBox="1">
            <a:spLocks/>
          </p:cNvSpPr>
          <p:nvPr/>
        </p:nvSpPr>
        <p:spPr>
          <a:xfrm>
            <a:off x="304800" y="8958424"/>
            <a:ext cx="3798142" cy="274320"/>
          </a:xfrm>
          <a:prstGeom prst="rect">
            <a:avLst/>
          </a:prstGeom>
        </p:spPr>
        <p:txBody>
          <a:bodyPr vert="horz" lIns="0" tIns="0" rIns="0" bIns="91440" rtlCol="0" anchor="ctr" anchorCtr="0"/>
          <a:lstStyle>
            <a:defPPr>
              <a:defRPr lang="en-US"/>
            </a:defPPr>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Copyright © 2019 Accenture. All rights reserved.</a:t>
            </a:r>
          </a:p>
        </p:txBody>
      </p:sp>
      <p:sp>
        <p:nvSpPr>
          <p:cNvPr id="8" name="Header Placeholder 1">
            <a:extLst>
              <a:ext uri="{FF2B5EF4-FFF2-40B4-BE49-F238E27FC236}">
                <a16:creationId xmlns:a16="http://schemas.microsoft.com/office/drawing/2014/main" id="{3EB70C2C-2622-4EFB-90A0-C4B329596C5F}"/>
              </a:ext>
            </a:extLst>
          </p:cNvPr>
          <p:cNvSpPr txBox="1">
            <a:spLocks/>
          </p:cNvSpPr>
          <p:nvPr/>
        </p:nvSpPr>
        <p:spPr>
          <a:xfrm>
            <a:off x="329159" y="63656"/>
            <a:ext cx="6400800" cy="503082"/>
          </a:xfrm>
          <a:prstGeom prst="rect">
            <a:avLst/>
          </a:prstGeom>
        </p:spPr>
        <p:txBody>
          <a:bodyPr vert="horz" lIns="0" tIns="0" rIns="0" bIns="0" rtlCol="0"/>
          <a:lstStyle>
            <a:defPPr>
              <a:defRPr lang="en-US"/>
            </a:defPPr>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971550">
              <a:tabLst>
                <a:tab pos="6805613" algn="r"/>
              </a:tabLst>
            </a:pPr>
            <a:r>
              <a:rPr lang="en-US" dirty="0"/>
              <a:t>In-Person Networking Workshop	Faculty Guide</a:t>
            </a:r>
          </a:p>
        </p:txBody>
      </p:sp>
      <p:sp>
        <p:nvSpPr>
          <p:cNvPr id="9" name="Slide Number Placeholder 3">
            <a:extLst>
              <a:ext uri="{FF2B5EF4-FFF2-40B4-BE49-F238E27FC236}">
                <a16:creationId xmlns:a16="http://schemas.microsoft.com/office/drawing/2014/main" id="{647CD38E-3FEB-4C74-96B4-9DFAFC3117B0}"/>
              </a:ext>
            </a:extLst>
          </p:cNvPr>
          <p:cNvSpPr txBox="1">
            <a:spLocks/>
          </p:cNvSpPr>
          <p:nvPr/>
        </p:nvSpPr>
        <p:spPr>
          <a:xfrm>
            <a:off x="5678471" y="8906928"/>
            <a:ext cx="1065229" cy="377312"/>
          </a:xfrm>
          <a:prstGeom prst="rect">
            <a:avLst/>
          </a:prstGeom>
        </p:spPr>
        <p:txBody>
          <a:bodyPr lIns="0" tIns="0" rIns="0" bIns="91440" anchor="ctr" anchorCtr="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AC157E0A-F321-48DC-AF94-681D4DCF344D}" type="slidenum">
              <a:rPr lang="en-US" sz="1200" smtClean="0"/>
              <a:pPr algn="r"/>
              <a:t>6</a:t>
            </a:fld>
            <a:endParaRPr lang="en-US" sz="1200" dirty="0"/>
          </a:p>
        </p:txBody>
      </p:sp>
    </p:spTree>
    <p:extLst>
      <p:ext uri="{BB962C8B-B14F-4D97-AF65-F5344CB8AC3E}">
        <p14:creationId xmlns:p14="http://schemas.microsoft.com/office/powerpoint/2010/main" val="39202226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81050" y="571500"/>
            <a:ext cx="5453063" cy="3068638"/>
          </a:xfrm>
        </p:spPr>
      </p:sp>
      <p:sp>
        <p:nvSpPr>
          <p:cNvPr id="3" name="Notes Placeholder 2"/>
          <p:cNvSpPr>
            <a:spLocks noGrp="1"/>
          </p:cNvSpPr>
          <p:nvPr>
            <p:ph type="body" idx="1"/>
          </p:nvPr>
        </p:nvSpPr>
        <p:spPr>
          <a:xfrm>
            <a:off x="762000" y="4038600"/>
            <a:ext cx="5486400" cy="3462338"/>
          </a:xfrm>
        </p:spPr>
        <p:txBody>
          <a:bodyPr/>
          <a:lstStyle/>
          <a:p>
            <a:r>
              <a:rPr lang="en-US" dirty="0"/>
              <a:t>TIMING </a:t>
            </a:r>
          </a:p>
          <a:p>
            <a:r>
              <a:rPr lang="en-US" b="0" dirty="0"/>
              <a:t>2 minutes</a:t>
            </a:r>
          </a:p>
          <a:p>
            <a:pPr lvl="0"/>
            <a:endParaRPr lang="en-US" dirty="0"/>
          </a:p>
          <a:p>
            <a:pPr lvl="0"/>
            <a:r>
              <a:rPr lang="en-US" dirty="0"/>
              <a:t>FACULTY INSTRUCTIONS</a:t>
            </a:r>
          </a:p>
          <a:p>
            <a:pPr marL="171450" indent="-171450">
              <a:buFont typeface="Arial" panose="020B0604020202020204" pitchFamily="34" charset="0"/>
              <a:buChar char="•"/>
            </a:pPr>
            <a:r>
              <a:rPr lang="en-US" b="0" dirty="0"/>
              <a:t>Highlight the main activities that will be completed today (on the slide).</a:t>
            </a:r>
          </a:p>
          <a:p>
            <a:pPr marL="171450" indent="-171450">
              <a:buFont typeface="Arial" panose="020B0604020202020204" pitchFamily="34" charset="0"/>
              <a:buChar char="•"/>
            </a:pPr>
            <a:r>
              <a:rPr lang="en-US" b="0" dirty="0"/>
              <a:t>Explain that the workshop is interactive, and participants will engage in activities and discussions throughout the course. </a:t>
            </a:r>
            <a:endParaRPr lang="en-CA" b="0" dirty="0"/>
          </a:p>
        </p:txBody>
      </p:sp>
      <p:sp>
        <p:nvSpPr>
          <p:cNvPr id="7" name="Footer Placeholder 7">
            <a:extLst>
              <a:ext uri="{FF2B5EF4-FFF2-40B4-BE49-F238E27FC236}">
                <a16:creationId xmlns:a16="http://schemas.microsoft.com/office/drawing/2014/main" id="{2170C372-FC08-4BF6-A22C-14882251A4F3}"/>
              </a:ext>
            </a:extLst>
          </p:cNvPr>
          <p:cNvSpPr txBox="1">
            <a:spLocks/>
          </p:cNvSpPr>
          <p:nvPr/>
        </p:nvSpPr>
        <p:spPr>
          <a:xfrm>
            <a:off x="304800" y="8958424"/>
            <a:ext cx="3798142" cy="274320"/>
          </a:xfrm>
          <a:prstGeom prst="rect">
            <a:avLst/>
          </a:prstGeom>
        </p:spPr>
        <p:txBody>
          <a:bodyPr vert="horz" lIns="0" tIns="0" rIns="0" bIns="91440" rtlCol="0" anchor="ctr" anchorCtr="0"/>
          <a:lstStyle>
            <a:defPPr>
              <a:defRPr lang="en-US"/>
            </a:defPPr>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Copyright © 2019 Accenture. All rights reserved.</a:t>
            </a:r>
          </a:p>
        </p:txBody>
      </p:sp>
      <p:sp>
        <p:nvSpPr>
          <p:cNvPr id="8" name="Header Placeholder 1">
            <a:extLst>
              <a:ext uri="{FF2B5EF4-FFF2-40B4-BE49-F238E27FC236}">
                <a16:creationId xmlns:a16="http://schemas.microsoft.com/office/drawing/2014/main" id="{6CBDDC4B-9ED7-4160-A325-24F626789915}"/>
              </a:ext>
            </a:extLst>
          </p:cNvPr>
          <p:cNvSpPr txBox="1">
            <a:spLocks/>
          </p:cNvSpPr>
          <p:nvPr/>
        </p:nvSpPr>
        <p:spPr>
          <a:xfrm>
            <a:off x="329159" y="63656"/>
            <a:ext cx="6400800" cy="503082"/>
          </a:xfrm>
          <a:prstGeom prst="rect">
            <a:avLst/>
          </a:prstGeom>
        </p:spPr>
        <p:txBody>
          <a:bodyPr vert="horz" lIns="0" tIns="0" rIns="0" bIns="0" rtlCol="0"/>
          <a:lstStyle>
            <a:defPPr>
              <a:defRPr lang="en-US"/>
            </a:defPPr>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971550">
              <a:tabLst>
                <a:tab pos="6805613" algn="r"/>
              </a:tabLst>
            </a:pPr>
            <a:r>
              <a:rPr lang="en-US" dirty="0"/>
              <a:t>In-Person Networking Workshop	Faculty Guide</a:t>
            </a:r>
          </a:p>
        </p:txBody>
      </p:sp>
      <p:sp>
        <p:nvSpPr>
          <p:cNvPr id="9" name="Slide Number Placeholder 3">
            <a:extLst>
              <a:ext uri="{FF2B5EF4-FFF2-40B4-BE49-F238E27FC236}">
                <a16:creationId xmlns:a16="http://schemas.microsoft.com/office/drawing/2014/main" id="{EEC852F1-7E38-4134-8EF1-BE7009B967FE}"/>
              </a:ext>
            </a:extLst>
          </p:cNvPr>
          <p:cNvSpPr txBox="1">
            <a:spLocks/>
          </p:cNvSpPr>
          <p:nvPr/>
        </p:nvSpPr>
        <p:spPr>
          <a:xfrm>
            <a:off x="5678471" y="8906928"/>
            <a:ext cx="1065229" cy="377312"/>
          </a:xfrm>
          <a:prstGeom prst="rect">
            <a:avLst/>
          </a:prstGeom>
        </p:spPr>
        <p:txBody>
          <a:bodyPr lIns="0" tIns="0" rIns="0" bIns="91440" anchor="ctr" anchorCtr="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AC157E0A-F321-48DC-AF94-681D4DCF344D}" type="slidenum">
              <a:rPr lang="en-US" sz="1200" smtClean="0"/>
              <a:pPr algn="r"/>
              <a:t>7</a:t>
            </a:fld>
            <a:endParaRPr lang="en-US" sz="1200" dirty="0"/>
          </a:p>
        </p:txBody>
      </p:sp>
    </p:spTree>
    <p:extLst>
      <p:ext uri="{BB962C8B-B14F-4D97-AF65-F5344CB8AC3E}">
        <p14:creationId xmlns:p14="http://schemas.microsoft.com/office/powerpoint/2010/main" val="28250957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62000" y="571500"/>
            <a:ext cx="5486400" cy="3086100"/>
          </a:xfrm>
        </p:spPr>
      </p:sp>
      <p:sp>
        <p:nvSpPr>
          <p:cNvPr id="3" name="Notes Placeholder 2"/>
          <p:cNvSpPr>
            <a:spLocks noGrp="1"/>
          </p:cNvSpPr>
          <p:nvPr>
            <p:ph type="body" idx="1"/>
          </p:nvPr>
        </p:nvSpPr>
        <p:spPr>
          <a:xfrm>
            <a:off x="762000" y="4038600"/>
            <a:ext cx="5486400" cy="3519488"/>
          </a:xfrm>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dirty="0"/>
              <a:t>TIMING (ONLINE CONTENT)</a:t>
            </a:r>
          </a:p>
          <a:p>
            <a:r>
              <a:rPr lang="en-US" b="0" dirty="0"/>
              <a:t>4 minutes</a:t>
            </a:r>
          </a:p>
          <a:p>
            <a:endParaRPr lang="en-US" dirty="0"/>
          </a:p>
          <a:p>
            <a:r>
              <a:rPr lang="en-US" dirty="0"/>
              <a:t>FACULTY INSTRUCTIONS</a:t>
            </a:r>
          </a:p>
          <a:p>
            <a:pPr marL="174708" indent="-174708">
              <a:buFont typeface="Arial" panose="020B0604020202020204" pitchFamily="34" charset="0"/>
              <a:buChar char="•"/>
            </a:pPr>
            <a:r>
              <a:rPr lang="en-US" b="0" dirty="0"/>
              <a:t>This slide builds. The slide title displays by default. To reveal the slide content, click the mouse </a:t>
            </a:r>
            <a:r>
              <a:rPr lang="en-US" b="0" u="sng" dirty="0"/>
              <a:t>after participants have had a chance to answer the question</a:t>
            </a:r>
            <a:r>
              <a:rPr lang="en-US" b="0" dirty="0"/>
              <a:t>. </a:t>
            </a:r>
          </a:p>
          <a:p>
            <a:pPr marL="174708" marR="0" lvl="0" indent="-174708"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0" dirty="0"/>
              <a:t>If necessary, clarify that the focus is on in-person networking, not online networking. In fact, face-to-face conversations tend to be more positive, and perceived as more credible, in comparison with online networking.</a:t>
            </a:r>
            <a:endParaRPr lang="en-CA" b="0" dirty="0"/>
          </a:p>
          <a:p>
            <a:pPr marL="174708" indent="-174708">
              <a:buFont typeface="Arial" panose="020B0604020202020204" pitchFamily="34" charset="0"/>
              <a:buChar char="•"/>
            </a:pPr>
            <a:r>
              <a:rPr lang="en-US" b="0" dirty="0"/>
              <a:t>Use the supporting content below as needed to ensure everyone understands what networking is before continuing. </a:t>
            </a:r>
          </a:p>
          <a:p>
            <a:r>
              <a:rPr lang="en-US" dirty="0"/>
              <a:t> </a:t>
            </a:r>
            <a:endParaRPr lang="en-CA" dirty="0"/>
          </a:p>
          <a:p>
            <a:pPr lvl="0"/>
            <a:r>
              <a:rPr lang="en-US" dirty="0"/>
              <a:t>SUPPORTING CONTENT</a:t>
            </a:r>
            <a:endParaRPr lang="en-CA" dirty="0"/>
          </a:p>
          <a:p>
            <a:pPr lvl="1"/>
            <a:r>
              <a:rPr lang="en-US" b="1" dirty="0"/>
              <a:t>Networking is enhanced by diversity.</a:t>
            </a:r>
            <a:r>
              <a:rPr lang="en-US" dirty="0"/>
              <a:t> Diverse networks are likely to be of greater quality and value than networks in which everyone is the same. This is because you will have people with different skills and experiences available to help you. Quality is more important than quantity.</a:t>
            </a:r>
            <a:endParaRPr lang="en-CA" dirty="0"/>
          </a:p>
          <a:p>
            <a:pPr lvl="1"/>
            <a:r>
              <a:rPr lang="en-US" b="1" dirty="0"/>
              <a:t>Networking is more than “knowing a lot of people.”</a:t>
            </a:r>
            <a:r>
              <a:rPr lang="en-US" dirty="0"/>
              <a:t> Networking means proactively creating and maintaining relationships. It requires an investment of time and effort.</a:t>
            </a:r>
          </a:p>
          <a:p>
            <a:pPr lvl="1"/>
            <a:r>
              <a:rPr lang="en-US" b="1" dirty="0"/>
              <a:t>Networking requires mutual action. </a:t>
            </a:r>
            <a:r>
              <a:rPr lang="en-US" dirty="0"/>
              <a:t>Networking is about “give and take.” Share your time and expertise: don’t be the one who always takes. Be the one who asks “How can I help you?”</a:t>
            </a:r>
            <a:endParaRPr lang="en-CA" dirty="0"/>
          </a:p>
          <a:p>
            <a:pPr lvl="1"/>
            <a:r>
              <a:rPr lang="en-US" b="1" dirty="0"/>
              <a:t>Networking IS NOT asking for a job or a job interview. </a:t>
            </a:r>
            <a:r>
              <a:rPr lang="en-US" dirty="0"/>
              <a:t>Although, it’s common to ask for an informational interview as a call to action in one’s elevator speech.</a:t>
            </a:r>
            <a:endParaRPr lang="en-US" b="1" dirty="0"/>
          </a:p>
        </p:txBody>
      </p:sp>
      <p:sp>
        <p:nvSpPr>
          <p:cNvPr id="7" name="Footer Placeholder 7">
            <a:extLst>
              <a:ext uri="{FF2B5EF4-FFF2-40B4-BE49-F238E27FC236}">
                <a16:creationId xmlns:a16="http://schemas.microsoft.com/office/drawing/2014/main" id="{D1AC7B9C-30A7-4F49-AF58-7D75D180C07E}"/>
              </a:ext>
            </a:extLst>
          </p:cNvPr>
          <p:cNvSpPr txBox="1">
            <a:spLocks/>
          </p:cNvSpPr>
          <p:nvPr/>
        </p:nvSpPr>
        <p:spPr>
          <a:xfrm>
            <a:off x="304800" y="8958424"/>
            <a:ext cx="3798142" cy="274320"/>
          </a:xfrm>
          <a:prstGeom prst="rect">
            <a:avLst/>
          </a:prstGeom>
        </p:spPr>
        <p:txBody>
          <a:bodyPr vert="horz" lIns="0" tIns="0" rIns="0" bIns="91440" rtlCol="0" anchor="ctr" anchorCtr="0"/>
          <a:lstStyle>
            <a:defPPr>
              <a:defRPr lang="en-US"/>
            </a:defPPr>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Copyright © 2019 Accenture. All rights reserved.</a:t>
            </a:r>
          </a:p>
        </p:txBody>
      </p:sp>
      <p:sp>
        <p:nvSpPr>
          <p:cNvPr id="8" name="Header Placeholder 1">
            <a:extLst>
              <a:ext uri="{FF2B5EF4-FFF2-40B4-BE49-F238E27FC236}">
                <a16:creationId xmlns:a16="http://schemas.microsoft.com/office/drawing/2014/main" id="{14FBE50E-F2E0-45D4-BC3B-90A08D2CF6FF}"/>
              </a:ext>
            </a:extLst>
          </p:cNvPr>
          <p:cNvSpPr txBox="1">
            <a:spLocks/>
          </p:cNvSpPr>
          <p:nvPr/>
        </p:nvSpPr>
        <p:spPr>
          <a:xfrm>
            <a:off x="329159" y="63656"/>
            <a:ext cx="6400800" cy="503082"/>
          </a:xfrm>
          <a:prstGeom prst="rect">
            <a:avLst/>
          </a:prstGeom>
        </p:spPr>
        <p:txBody>
          <a:bodyPr vert="horz" lIns="0" tIns="0" rIns="0" bIns="0" rtlCol="0"/>
          <a:lstStyle>
            <a:defPPr>
              <a:defRPr lang="en-US"/>
            </a:defPPr>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971550">
              <a:tabLst>
                <a:tab pos="6805613" algn="r"/>
              </a:tabLst>
            </a:pPr>
            <a:r>
              <a:rPr lang="en-US" dirty="0"/>
              <a:t>In-Person Networking Workshop	Faculty Guide</a:t>
            </a:r>
          </a:p>
        </p:txBody>
      </p:sp>
      <p:sp>
        <p:nvSpPr>
          <p:cNvPr id="9" name="Slide Number Placeholder 3">
            <a:extLst>
              <a:ext uri="{FF2B5EF4-FFF2-40B4-BE49-F238E27FC236}">
                <a16:creationId xmlns:a16="http://schemas.microsoft.com/office/drawing/2014/main" id="{34011295-F02B-4EB0-99F6-056E472B12B3}"/>
              </a:ext>
            </a:extLst>
          </p:cNvPr>
          <p:cNvSpPr txBox="1">
            <a:spLocks/>
          </p:cNvSpPr>
          <p:nvPr/>
        </p:nvSpPr>
        <p:spPr>
          <a:xfrm>
            <a:off x="5678471" y="8906928"/>
            <a:ext cx="1065229" cy="377312"/>
          </a:xfrm>
          <a:prstGeom prst="rect">
            <a:avLst/>
          </a:prstGeom>
        </p:spPr>
        <p:txBody>
          <a:bodyPr lIns="0" tIns="0" rIns="0" bIns="91440" anchor="ctr" anchorCtr="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AC157E0A-F321-48DC-AF94-681D4DCF344D}" type="slidenum">
              <a:rPr lang="en-US" sz="1200" smtClean="0"/>
              <a:pPr algn="r"/>
              <a:t>8</a:t>
            </a:fld>
            <a:endParaRPr lang="en-US" sz="1200" dirty="0"/>
          </a:p>
        </p:txBody>
      </p:sp>
    </p:spTree>
    <p:extLst>
      <p:ext uri="{BB962C8B-B14F-4D97-AF65-F5344CB8AC3E}">
        <p14:creationId xmlns:p14="http://schemas.microsoft.com/office/powerpoint/2010/main" val="347060219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62000" y="571500"/>
            <a:ext cx="5486400" cy="3086100"/>
          </a:xfrm>
        </p:spPr>
      </p:sp>
      <p:sp>
        <p:nvSpPr>
          <p:cNvPr id="3" name="Notes Placeholder 2"/>
          <p:cNvSpPr>
            <a:spLocks noGrp="1"/>
          </p:cNvSpPr>
          <p:nvPr>
            <p:ph type="body" idx="1"/>
          </p:nvPr>
        </p:nvSpPr>
        <p:spPr>
          <a:xfrm>
            <a:off x="762000" y="4038600"/>
            <a:ext cx="5486400" cy="3519488"/>
          </a:xfrm>
        </p:spPr>
        <p:txBody>
          <a:bodyPr/>
          <a:lstStyle/>
          <a:p>
            <a:r>
              <a:rPr lang="en-US" dirty="0"/>
              <a:t>TIMING (ONLINE CONTENT)</a:t>
            </a:r>
          </a:p>
          <a:p>
            <a:r>
              <a:rPr lang="en-US" b="0" dirty="0"/>
              <a:t>2 minutes</a:t>
            </a:r>
          </a:p>
          <a:p>
            <a:endParaRPr lang="en-US" dirty="0"/>
          </a:p>
          <a:p>
            <a:r>
              <a:rPr lang="en-US" dirty="0"/>
              <a:t>FACULTY INSTRUCTIONS</a:t>
            </a:r>
          </a:p>
          <a:p>
            <a:pPr marL="174708" indent="-174708">
              <a:buFont typeface="Arial" panose="020B0604020202020204" pitchFamily="34" charset="0"/>
              <a:buChar char="•"/>
            </a:pPr>
            <a:r>
              <a:rPr lang="en-US" b="0" dirty="0"/>
              <a:t>This slide builds. The slide title displays by default. To reveal the slide content, click the mouse </a:t>
            </a:r>
            <a:r>
              <a:rPr lang="en-US" b="0" u="sng" dirty="0"/>
              <a:t>after participants have had a chance to answer the question</a:t>
            </a:r>
            <a:r>
              <a:rPr lang="en-US" b="0" dirty="0"/>
              <a:t>. </a:t>
            </a:r>
          </a:p>
          <a:p>
            <a:pPr marL="174708" marR="0" lvl="0" indent="-174708"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0" dirty="0"/>
              <a:t>Start by asking participants to volunteer answers to the question. If necessary, provide an example by sharing a brief personal story about how in-person networking has benefited you and/or been important to your career. </a:t>
            </a:r>
          </a:p>
          <a:p>
            <a:pPr marL="174708" indent="-174708">
              <a:buFont typeface="Arial" panose="020B0604020202020204" pitchFamily="34" charset="0"/>
              <a:buChar char="•"/>
            </a:pPr>
            <a:r>
              <a:rPr lang="en-US" b="0" dirty="0"/>
              <a:t>After participants have identified several reasons why in-person networking is important, click on the slide to reveal the bullet points. </a:t>
            </a:r>
          </a:p>
          <a:p>
            <a:pPr marL="174708" indent="-174708">
              <a:buFont typeface="Arial" panose="020B0604020202020204" pitchFamily="34" charset="0"/>
              <a:buChar char="•"/>
            </a:pPr>
            <a:r>
              <a:rPr lang="en-US" b="0" dirty="0"/>
              <a:t>Key point: You are more likely to find a job by networking. </a:t>
            </a:r>
          </a:p>
          <a:p>
            <a:pPr marL="174708" indent="-174708">
              <a:buFont typeface="Arial" panose="020B0604020202020204" pitchFamily="34" charset="0"/>
              <a:buChar char="•"/>
            </a:pPr>
            <a:endParaRPr lang="en-US" b="0" dirty="0"/>
          </a:p>
          <a:p>
            <a:r>
              <a:rPr lang="en-US" dirty="0"/>
              <a:t>SUPPORTING CONTENT</a:t>
            </a:r>
            <a:endParaRPr lang="en-CA" b="0" dirty="0"/>
          </a:p>
          <a:p>
            <a:pPr marL="171450" lvl="1" indent="-171450">
              <a:buFont typeface="Arial" panose="020B0604020202020204" pitchFamily="34" charset="0"/>
              <a:buChar char="•"/>
            </a:pPr>
            <a:r>
              <a:rPr lang="en-US" dirty="0"/>
              <a:t>Networking helps you build relationships, provides access to experts, and supports career development. </a:t>
            </a:r>
          </a:p>
          <a:p>
            <a:pPr marL="171450" lvl="1" indent="-171450">
              <a:buFont typeface="Arial" panose="020B0604020202020204" pitchFamily="34" charset="0"/>
              <a:buChar char="•"/>
            </a:pPr>
            <a:r>
              <a:rPr lang="en-US" dirty="0"/>
              <a:t>Networking can help you learn about other careers and jobs. </a:t>
            </a:r>
            <a:endParaRPr lang="en-CA" dirty="0"/>
          </a:p>
          <a:p>
            <a:pPr marL="171450" lvl="1" indent="-171450">
              <a:buFont typeface="Arial" panose="020B0604020202020204" pitchFamily="34" charset="0"/>
              <a:buChar char="•"/>
            </a:pPr>
            <a:r>
              <a:rPr lang="en-US" dirty="0"/>
              <a:t>While your online social presence is increasingly important, traditional networking is still the best way to make personal connections. </a:t>
            </a:r>
            <a:endParaRPr lang="en-CA" dirty="0"/>
          </a:p>
          <a:p>
            <a:pPr marL="171450" lvl="1" indent="-171450">
              <a:buFont typeface="Arial" panose="020B0604020202020204" pitchFamily="34" charset="0"/>
              <a:buChar char="•"/>
            </a:pPr>
            <a:r>
              <a:rPr lang="en-US" dirty="0"/>
              <a:t>Networking is something that you should do throughout your career.</a:t>
            </a:r>
            <a:endParaRPr lang="en-CA" dirty="0"/>
          </a:p>
        </p:txBody>
      </p:sp>
      <p:sp>
        <p:nvSpPr>
          <p:cNvPr id="7" name="Footer Placeholder 7">
            <a:extLst>
              <a:ext uri="{FF2B5EF4-FFF2-40B4-BE49-F238E27FC236}">
                <a16:creationId xmlns:a16="http://schemas.microsoft.com/office/drawing/2014/main" id="{3CE71B3A-F446-4ADA-A9F7-AAE9E7723410}"/>
              </a:ext>
            </a:extLst>
          </p:cNvPr>
          <p:cNvSpPr txBox="1">
            <a:spLocks/>
          </p:cNvSpPr>
          <p:nvPr/>
        </p:nvSpPr>
        <p:spPr>
          <a:xfrm>
            <a:off x="304800" y="8958424"/>
            <a:ext cx="3798142" cy="274320"/>
          </a:xfrm>
          <a:prstGeom prst="rect">
            <a:avLst/>
          </a:prstGeom>
        </p:spPr>
        <p:txBody>
          <a:bodyPr vert="horz" lIns="0" tIns="0" rIns="0" bIns="91440" rtlCol="0" anchor="ctr" anchorCtr="0"/>
          <a:lstStyle>
            <a:defPPr>
              <a:defRPr lang="en-US"/>
            </a:defPPr>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Copyright © 2019 Accenture. All rights reserved.</a:t>
            </a:r>
          </a:p>
        </p:txBody>
      </p:sp>
      <p:sp>
        <p:nvSpPr>
          <p:cNvPr id="8" name="Header Placeholder 1">
            <a:extLst>
              <a:ext uri="{FF2B5EF4-FFF2-40B4-BE49-F238E27FC236}">
                <a16:creationId xmlns:a16="http://schemas.microsoft.com/office/drawing/2014/main" id="{1CBBB89E-9956-494F-9A1B-7989376D5825}"/>
              </a:ext>
            </a:extLst>
          </p:cNvPr>
          <p:cNvSpPr txBox="1">
            <a:spLocks/>
          </p:cNvSpPr>
          <p:nvPr/>
        </p:nvSpPr>
        <p:spPr>
          <a:xfrm>
            <a:off x="329159" y="63656"/>
            <a:ext cx="6400800" cy="503082"/>
          </a:xfrm>
          <a:prstGeom prst="rect">
            <a:avLst/>
          </a:prstGeom>
        </p:spPr>
        <p:txBody>
          <a:bodyPr vert="horz" lIns="0" tIns="0" rIns="0" bIns="0" rtlCol="0"/>
          <a:lstStyle>
            <a:defPPr>
              <a:defRPr lang="en-US"/>
            </a:defPPr>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971550">
              <a:tabLst>
                <a:tab pos="6805613" algn="r"/>
              </a:tabLst>
            </a:pPr>
            <a:r>
              <a:rPr lang="en-US" dirty="0"/>
              <a:t>In-Person Networking Workshop	Faculty Guide</a:t>
            </a:r>
          </a:p>
        </p:txBody>
      </p:sp>
      <p:sp>
        <p:nvSpPr>
          <p:cNvPr id="9" name="Slide Number Placeholder 3">
            <a:extLst>
              <a:ext uri="{FF2B5EF4-FFF2-40B4-BE49-F238E27FC236}">
                <a16:creationId xmlns:a16="http://schemas.microsoft.com/office/drawing/2014/main" id="{FB832B79-68E5-4BE5-8A52-0F9A8BDD662F}"/>
              </a:ext>
            </a:extLst>
          </p:cNvPr>
          <p:cNvSpPr txBox="1">
            <a:spLocks/>
          </p:cNvSpPr>
          <p:nvPr/>
        </p:nvSpPr>
        <p:spPr>
          <a:xfrm>
            <a:off x="5678471" y="8906928"/>
            <a:ext cx="1065229" cy="377312"/>
          </a:xfrm>
          <a:prstGeom prst="rect">
            <a:avLst/>
          </a:prstGeom>
        </p:spPr>
        <p:txBody>
          <a:bodyPr lIns="0" tIns="0" rIns="0" bIns="91440" anchor="ctr" anchorCtr="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AC157E0A-F321-48DC-AF94-681D4DCF344D}" type="slidenum">
              <a:rPr lang="en-US" sz="1200" smtClean="0"/>
              <a:pPr algn="r"/>
              <a:t>9</a:t>
            </a:fld>
            <a:endParaRPr lang="en-US" sz="1200" dirty="0"/>
          </a:p>
        </p:txBody>
      </p:sp>
    </p:spTree>
    <p:extLst>
      <p:ext uri="{BB962C8B-B14F-4D97-AF65-F5344CB8AC3E}">
        <p14:creationId xmlns:p14="http://schemas.microsoft.com/office/powerpoint/2010/main" val="1485299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jp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3_Title Master: White">
    <p:bg>
      <p:bgPr>
        <a:solidFill>
          <a:schemeClr val="bg1"/>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3CA28EBB-E9EA-456B-B368-AE810A5BEFF1}"/>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2" name="Title 1"/>
          <p:cNvSpPr>
            <a:spLocks noGrp="1"/>
          </p:cNvSpPr>
          <p:nvPr>
            <p:ph type="ctrTitle" hasCustomPrompt="1"/>
          </p:nvPr>
        </p:nvSpPr>
        <p:spPr>
          <a:xfrm>
            <a:off x="381001" y="3852908"/>
            <a:ext cx="5714999" cy="1677879"/>
          </a:xfrm>
        </p:spPr>
        <p:txBody>
          <a:bodyPr tIns="0" anchor="t" anchorCtr="0">
            <a:noAutofit/>
          </a:bodyPr>
          <a:lstStyle>
            <a:lvl1pPr algn="l">
              <a:lnSpc>
                <a:spcPct val="70000"/>
              </a:lnSpc>
              <a:defRPr sz="6000">
                <a:solidFill>
                  <a:schemeClr val="tx1"/>
                </a:solidFill>
                <a:latin typeface="+mj-lt"/>
              </a:defRPr>
            </a:lvl1pPr>
          </a:lstStyle>
          <a:p>
            <a:r>
              <a:rPr lang="en-US" dirty="0"/>
              <a:t>Click to edit title</a:t>
            </a:r>
          </a:p>
        </p:txBody>
      </p:sp>
      <p:grpSp>
        <p:nvGrpSpPr>
          <p:cNvPr id="5" name="Group 4"/>
          <p:cNvGrpSpPr>
            <a:grpSpLocks noChangeAspect="1"/>
          </p:cNvGrpSpPr>
          <p:nvPr userDrawn="1"/>
        </p:nvGrpSpPr>
        <p:grpSpPr>
          <a:xfrm>
            <a:off x="381000" y="5846780"/>
            <a:ext cx="2250858" cy="604157"/>
            <a:chOff x="9563100" y="1673029"/>
            <a:chExt cx="1389888" cy="373063"/>
          </a:xfrm>
        </p:grpSpPr>
        <p:pic>
          <p:nvPicPr>
            <p:cNvPr id="6" name="Picture 5"/>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9563100" y="1825994"/>
              <a:ext cx="1389888" cy="220098"/>
            </a:xfrm>
            <a:prstGeom prst="rect">
              <a:avLst/>
            </a:prstGeom>
          </p:spPr>
        </p:pic>
        <p:sp>
          <p:nvSpPr>
            <p:cNvPr id="9" name="Freeform 5"/>
            <p:cNvSpPr>
              <a:spLocks/>
            </p:cNvSpPr>
            <p:nvPr/>
          </p:nvSpPr>
          <p:spPr bwMode="auto">
            <a:xfrm>
              <a:off x="10373550" y="1673029"/>
              <a:ext cx="136525" cy="147638"/>
            </a:xfrm>
            <a:custGeom>
              <a:avLst/>
              <a:gdLst>
                <a:gd name="T0" fmla="*/ 0 w 86"/>
                <a:gd name="T1" fmla="*/ 66 h 93"/>
                <a:gd name="T2" fmla="*/ 50 w 86"/>
                <a:gd name="T3" fmla="*/ 47 h 93"/>
                <a:gd name="T4" fmla="*/ 0 w 86"/>
                <a:gd name="T5" fmla="*/ 27 h 93"/>
                <a:gd name="T6" fmla="*/ 0 w 86"/>
                <a:gd name="T7" fmla="*/ 0 h 93"/>
                <a:gd name="T8" fmla="*/ 86 w 86"/>
                <a:gd name="T9" fmla="*/ 35 h 93"/>
                <a:gd name="T10" fmla="*/ 86 w 86"/>
                <a:gd name="T11" fmla="*/ 57 h 93"/>
                <a:gd name="T12" fmla="*/ 0 w 86"/>
                <a:gd name="T13" fmla="*/ 93 h 93"/>
                <a:gd name="T14" fmla="*/ 0 w 86"/>
                <a:gd name="T15" fmla="*/ 66 h 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93">
                  <a:moveTo>
                    <a:pt x="0" y="66"/>
                  </a:moveTo>
                  <a:lnTo>
                    <a:pt x="50" y="47"/>
                  </a:lnTo>
                  <a:lnTo>
                    <a:pt x="0" y="27"/>
                  </a:lnTo>
                  <a:lnTo>
                    <a:pt x="0" y="0"/>
                  </a:lnTo>
                  <a:lnTo>
                    <a:pt x="86" y="35"/>
                  </a:lnTo>
                  <a:lnTo>
                    <a:pt x="86" y="57"/>
                  </a:lnTo>
                  <a:lnTo>
                    <a:pt x="0" y="93"/>
                  </a:lnTo>
                  <a:lnTo>
                    <a:pt x="0" y="66"/>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pic>
        <p:nvPicPr>
          <p:cNvPr id="10" name="Picture 9" descr="Accenture lockup logo">
            <a:extLst>
              <a:ext uri="{FF2B5EF4-FFF2-40B4-BE49-F238E27FC236}">
                <a16:creationId xmlns:a16="http://schemas.microsoft.com/office/drawing/2014/main" id="{21FF2F80-7B35-480E-92FF-43D49E093001}"/>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7447741" y="937439"/>
            <a:ext cx="4309200" cy="4524660"/>
          </a:xfrm>
          <a:prstGeom prst="rect">
            <a:avLst/>
          </a:prstGeom>
        </p:spPr>
      </p:pic>
    </p:spTree>
    <p:extLst>
      <p:ext uri="{BB962C8B-B14F-4D97-AF65-F5344CB8AC3E}">
        <p14:creationId xmlns:p14="http://schemas.microsoft.com/office/powerpoint/2010/main" val="1719751737"/>
      </p:ext>
    </p:extLst>
  </p:cSld>
  <p:clrMapOvr>
    <a:masterClrMapping/>
  </p:clrMapOvr>
  <p:extLst>
    <p:ext uri="{DCECCB84-F9BA-43D5-87BE-67443E8EF086}">
      <p15:sldGuideLst xmlns:p15="http://schemas.microsoft.com/office/powerpoint/2012/main">
        <p15:guide id="1" pos="3840">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Long Headline and 1 Column">
    <p:spTree>
      <p:nvGrpSpPr>
        <p:cNvPr id="1" name=""/>
        <p:cNvGrpSpPr/>
        <p:nvPr/>
      </p:nvGrpSpPr>
      <p:grpSpPr>
        <a:xfrm>
          <a:off x="0" y="0"/>
          <a:ext cx="0" cy="0"/>
          <a:chOff x="0" y="0"/>
          <a:chExt cx="0" cy="0"/>
        </a:xfrm>
      </p:grpSpPr>
      <p:sp>
        <p:nvSpPr>
          <p:cNvPr id="6" name="Content Placeholder 5"/>
          <p:cNvSpPr>
            <a:spLocks noGrp="1"/>
          </p:cNvSpPr>
          <p:nvPr>
            <p:ph sz="quarter" idx="18"/>
          </p:nvPr>
        </p:nvSpPr>
        <p:spPr>
          <a:xfrm>
            <a:off x="381001" y="1828802"/>
            <a:ext cx="8572500" cy="4689475"/>
          </a:xfrm>
        </p:spPr>
        <p:txBody>
          <a:bodyPr/>
          <a:lstStyle>
            <a:lvl3pPr marL="514338" indent="-230182">
              <a:buFont typeface="Graphik" panose="020B0503030202060203" pitchFamily="34" charset="0"/>
              <a:buChar char="–"/>
              <a:defRPr/>
            </a:lvl3pPr>
            <a:lvl5pPr marL="857229" indent="-177796">
              <a:buFont typeface="Graphik" panose="020B0503030202060203" pitchFamily="34" charset="0"/>
              <a:buChar char="–"/>
              <a:defRPr/>
            </a:lvl5pPr>
          </a:lstStyle>
          <a:p>
            <a:pPr lvl="0"/>
            <a:r>
              <a:rPr lang="en-US" dirty="0"/>
              <a:t>Edit Master text styles</a:t>
            </a:r>
          </a:p>
          <a:p>
            <a:pPr lvl="1"/>
            <a:r>
              <a:rPr lang="en-US" dirty="0"/>
              <a:t>Second level</a:t>
            </a:r>
          </a:p>
          <a:p>
            <a:pPr lvl="2"/>
            <a:r>
              <a:rPr lang="en-US" dirty="0"/>
              <a:t>Third level</a:t>
            </a:r>
          </a:p>
        </p:txBody>
      </p:sp>
      <p:sp>
        <p:nvSpPr>
          <p:cNvPr id="11" name="Title 10"/>
          <p:cNvSpPr>
            <a:spLocks noGrp="1"/>
          </p:cNvSpPr>
          <p:nvPr>
            <p:ph type="title"/>
          </p:nvPr>
        </p:nvSpPr>
        <p:spPr/>
        <p:txBody>
          <a:bodyPr/>
          <a:lstStyle>
            <a:lvl1pPr>
              <a:defRPr b="0"/>
            </a:lvl1pPr>
          </a:lstStyle>
          <a:p>
            <a:r>
              <a:rPr lang="en-US" dirty="0"/>
              <a:t>Click to edit Master title style</a:t>
            </a:r>
          </a:p>
        </p:txBody>
      </p:sp>
      <p:sp>
        <p:nvSpPr>
          <p:cNvPr id="3" name="Footer Placeholder 2"/>
          <p:cNvSpPr>
            <a:spLocks noGrp="1"/>
          </p:cNvSpPr>
          <p:nvPr>
            <p:ph type="ftr" sz="quarter" idx="20"/>
          </p:nvPr>
        </p:nvSpPr>
        <p:spPr/>
        <p:txBody>
          <a:bodyPr/>
          <a:lstStyle/>
          <a:p>
            <a:r>
              <a:rPr lang="en-US" dirty="0"/>
              <a:t>Copyright © 2019 Accenture. All rights reserved.</a:t>
            </a:r>
          </a:p>
        </p:txBody>
      </p:sp>
      <p:sp>
        <p:nvSpPr>
          <p:cNvPr id="4" name="Slide Number Placeholder 3"/>
          <p:cNvSpPr>
            <a:spLocks noGrp="1"/>
          </p:cNvSpPr>
          <p:nvPr>
            <p:ph type="sldNum" sz="quarter" idx="21"/>
          </p:nvPr>
        </p:nvSpPr>
        <p:spPr/>
        <p:txBody>
          <a:bodyPr/>
          <a:lstStyle/>
          <a:p>
            <a:fld id="{4F9AC08D-23A9-440E-BCB9-AA1E9877CC38}" type="slidenum">
              <a:rPr lang="en-US" smtClean="0"/>
              <a:pPr/>
              <a:t>‹#›</a:t>
            </a:fld>
            <a:endParaRPr lang="en-US" dirty="0"/>
          </a:p>
        </p:txBody>
      </p:sp>
    </p:spTree>
    <p:extLst>
      <p:ext uri="{BB962C8B-B14F-4D97-AF65-F5344CB8AC3E}">
        <p14:creationId xmlns:p14="http://schemas.microsoft.com/office/powerpoint/2010/main" val="308969984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3_Long Headline and 1 Column">
    <p:spTree>
      <p:nvGrpSpPr>
        <p:cNvPr id="1" name=""/>
        <p:cNvGrpSpPr/>
        <p:nvPr/>
      </p:nvGrpSpPr>
      <p:grpSpPr>
        <a:xfrm>
          <a:off x="0" y="0"/>
          <a:ext cx="0" cy="0"/>
          <a:chOff x="0" y="0"/>
          <a:chExt cx="0" cy="0"/>
        </a:xfrm>
      </p:grpSpPr>
      <p:sp>
        <p:nvSpPr>
          <p:cNvPr id="6" name="Content Placeholder 5"/>
          <p:cNvSpPr>
            <a:spLocks noGrp="1"/>
          </p:cNvSpPr>
          <p:nvPr>
            <p:ph sz="quarter" idx="18"/>
          </p:nvPr>
        </p:nvSpPr>
        <p:spPr>
          <a:xfrm>
            <a:off x="381001" y="1828803"/>
            <a:ext cx="8572499" cy="4690206"/>
          </a:xfrm>
        </p:spPr>
        <p:txBody>
          <a:bodyPr/>
          <a:lstStyle>
            <a:lvl1pPr>
              <a:defRPr sz="4000" b="1">
                <a:latin typeface="+mn-lt"/>
              </a:defRPr>
            </a:lvl1pPr>
            <a:lvl2pPr>
              <a:defRPr b="1">
                <a:latin typeface="+mn-lt"/>
              </a:defRPr>
            </a:lvl2pPr>
            <a:lvl3pPr marL="514338" indent="-230182">
              <a:buFont typeface="Graphik" panose="020B0503030202060203" pitchFamily="34" charset="0"/>
              <a:buChar char="–"/>
              <a:defRPr b="1">
                <a:latin typeface="+mn-lt"/>
              </a:defRPr>
            </a:lvl3pPr>
            <a:lvl5pPr marL="857229" indent="-177796">
              <a:buFont typeface="Graphik" panose="020B0503030202060203" pitchFamily="34" charset="0"/>
              <a:buChar char="–"/>
              <a:defRPr/>
            </a:lvl5pPr>
          </a:lstStyle>
          <a:p>
            <a:pPr lvl="0"/>
            <a:r>
              <a:rPr lang="en-US" dirty="0"/>
              <a:t>Edit Master text styles</a:t>
            </a:r>
          </a:p>
          <a:p>
            <a:pPr lvl="1"/>
            <a:r>
              <a:rPr lang="en-US" dirty="0"/>
              <a:t>Second level</a:t>
            </a:r>
          </a:p>
          <a:p>
            <a:pPr lvl="2"/>
            <a:r>
              <a:rPr lang="en-US" dirty="0"/>
              <a:t>Third level</a:t>
            </a:r>
          </a:p>
        </p:txBody>
      </p:sp>
      <p:sp>
        <p:nvSpPr>
          <p:cNvPr id="11" name="Title 10"/>
          <p:cNvSpPr>
            <a:spLocks noGrp="1"/>
          </p:cNvSpPr>
          <p:nvPr>
            <p:ph type="title"/>
          </p:nvPr>
        </p:nvSpPr>
        <p:spPr/>
        <p:txBody>
          <a:bodyPr/>
          <a:lstStyle>
            <a:lvl1pPr>
              <a:defRPr b="0"/>
            </a:lvl1pPr>
          </a:lstStyle>
          <a:p>
            <a:r>
              <a:rPr lang="en-US" dirty="0"/>
              <a:t>Click to edit Master title style</a:t>
            </a:r>
          </a:p>
        </p:txBody>
      </p:sp>
      <p:sp>
        <p:nvSpPr>
          <p:cNvPr id="3" name="Footer Placeholder 2"/>
          <p:cNvSpPr>
            <a:spLocks noGrp="1"/>
          </p:cNvSpPr>
          <p:nvPr>
            <p:ph type="ftr" sz="quarter" idx="20"/>
          </p:nvPr>
        </p:nvSpPr>
        <p:spPr/>
        <p:txBody>
          <a:bodyPr/>
          <a:lstStyle/>
          <a:p>
            <a:r>
              <a:rPr lang="en-US" dirty="0"/>
              <a:t>Copyright © 2019 Accenture. All rights reserved.</a:t>
            </a:r>
          </a:p>
        </p:txBody>
      </p:sp>
      <p:sp>
        <p:nvSpPr>
          <p:cNvPr id="4" name="Slide Number Placeholder 3"/>
          <p:cNvSpPr>
            <a:spLocks noGrp="1"/>
          </p:cNvSpPr>
          <p:nvPr>
            <p:ph type="sldNum" sz="quarter" idx="21"/>
          </p:nvPr>
        </p:nvSpPr>
        <p:spPr/>
        <p:txBody>
          <a:bodyPr/>
          <a:lstStyle/>
          <a:p>
            <a:fld id="{4F9AC08D-23A9-440E-BCB9-AA1E9877CC38}" type="slidenum">
              <a:rPr lang="en-US" smtClean="0"/>
              <a:pPr/>
              <a:t>‹#›</a:t>
            </a:fld>
            <a:endParaRPr lang="en-US" dirty="0"/>
          </a:p>
        </p:txBody>
      </p:sp>
    </p:spTree>
    <p:extLst>
      <p:ext uri="{BB962C8B-B14F-4D97-AF65-F5344CB8AC3E}">
        <p14:creationId xmlns:p14="http://schemas.microsoft.com/office/powerpoint/2010/main" val="416716910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4_Long Headline and 1 Column">
    <p:spTree>
      <p:nvGrpSpPr>
        <p:cNvPr id="1" name=""/>
        <p:cNvGrpSpPr/>
        <p:nvPr/>
      </p:nvGrpSpPr>
      <p:grpSpPr>
        <a:xfrm>
          <a:off x="0" y="0"/>
          <a:ext cx="0" cy="0"/>
          <a:chOff x="0" y="0"/>
          <a:chExt cx="0" cy="0"/>
        </a:xfrm>
      </p:grpSpPr>
      <p:sp>
        <p:nvSpPr>
          <p:cNvPr id="6" name="Content Placeholder 5"/>
          <p:cNvSpPr>
            <a:spLocks noGrp="1"/>
          </p:cNvSpPr>
          <p:nvPr>
            <p:ph sz="quarter" idx="18"/>
          </p:nvPr>
        </p:nvSpPr>
        <p:spPr>
          <a:xfrm>
            <a:off x="381001" y="1828803"/>
            <a:ext cx="8572499" cy="4690206"/>
          </a:xfrm>
        </p:spPr>
        <p:txBody>
          <a:bodyPr/>
          <a:lstStyle>
            <a:lvl1pPr>
              <a:defRPr sz="4000">
                <a:latin typeface="+mn-lt"/>
              </a:defRPr>
            </a:lvl1pPr>
            <a:lvl2pPr>
              <a:defRPr>
                <a:latin typeface="+mn-lt"/>
              </a:defRPr>
            </a:lvl2pPr>
            <a:lvl3pPr marL="514338" indent="-230182">
              <a:buFont typeface="Graphik" panose="020B0503030202060203" pitchFamily="34" charset="0"/>
              <a:buChar char="–"/>
              <a:defRPr>
                <a:latin typeface="+mn-lt"/>
              </a:defRPr>
            </a:lvl3pPr>
            <a:lvl5pPr marL="857229" indent="-177796">
              <a:buFont typeface="Graphik" panose="020B0503030202060203" pitchFamily="34" charset="0"/>
              <a:buChar char="–"/>
              <a:defRPr/>
            </a:lvl5pPr>
          </a:lstStyle>
          <a:p>
            <a:pPr lvl="0"/>
            <a:r>
              <a:rPr lang="en-US" dirty="0"/>
              <a:t>Edit Master text styles</a:t>
            </a:r>
          </a:p>
          <a:p>
            <a:pPr lvl="1"/>
            <a:r>
              <a:rPr lang="en-US" dirty="0"/>
              <a:t>Second level</a:t>
            </a:r>
          </a:p>
          <a:p>
            <a:pPr lvl="2"/>
            <a:r>
              <a:rPr lang="en-US" dirty="0"/>
              <a:t>Third level</a:t>
            </a:r>
          </a:p>
        </p:txBody>
      </p:sp>
      <p:sp>
        <p:nvSpPr>
          <p:cNvPr id="11" name="Title 10"/>
          <p:cNvSpPr>
            <a:spLocks noGrp="1"/>
          </p:cNvSpPr>
          <p:nvPr>
            <p:ph type="title"/>
          </p:nvPr>
        </p:nvSpPr>
        <p:spPr/>
        <p:txBody>
          <a:bodyPr/>
          <a:lstStyle>
            <a:lvl1pPr>
              <a:defRPr b="0"/>
            </a:lvl1pPr>
          </a:lstStyle>
          <a:p>
            <a:r>
              <a:rPr lang="en-US" dirty="0"/>
              <a:t>Click to edit Master title style</a:t>
            </a:r>
          </a:p>
        </p:txBody>
      </p:sp>
      <p:sp>
        <p:nvSpPr>
          <p:cNvPr id="3" name="Footer Placeholder 2"/>
          <p:cNvSpPr>
            <a:spLocks noGrp="1"/>
          </p:cNvSpPr>
          <p:nvPr>
            <p:ph type="ftr" sz="quarter" idx="20"/>
          </p:nvPr>
        </p:nvSpPr>
        <p:spPr/>
        <p:txBody>
          <a:bodyPr/>
          <a:lstStyle/>
          <a:p>
            <a:r>
              <a:rPr lang="en-US" dirty="0"/>
              <a:t>Copyright © 2019 Accenture. All rights reserved.</a:t>
            </a:r>
          </a:p>
        </p:txBody>
      </p:sp>
      <p:sp>
        <p:nvSpPr>
          <p:cNvPr id="4" name="Slide Number Placeholder 3"/>
          <p:cNvSpPr>
            <a:spLocks noGrp="1"/>
          </p:cNvSpPr>
          <p:nvPr>
            <p:ph type="sldNum" sz="quarter" idx="21"/>
          </p:nvPr>
        </p:nvSpPr>
        <p:spPr/>
        <p:txBody>
          <a:bodyPr/>
          <a:lstStyle/>
          <a:p>
            <a:fld id="{4F9AC08D-23A9-440E-BCB9-AA1E9877CC38}" type="slidenum">
              <a:rPr lang="en-US" smtClean="0"/>
              <a:pPr/>
              <a:t>‹#›</a:t>
            </a:fld>
            <a:endParaRPr lang="en-US" dirty="0"/>
          </a:p>
        </p:txBody>
      </p:sp>
    </p:spTree>
    <p:extLst>
      <p:ext uri="{BB962C8B-B14F-4D97-AF65-F5344CB8AC3E}">
        <p14:creationId xmlns:p14="http://schemas.microsoft.com/office/powerpoint/2010/main" val="140791757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6_Long Headline and 1 Column">
    <p:spTree>
      <p:nvGrpSpPr>
        <p:cNvPr id="1" name=""/>
        <p:cNvGrpSpPr/>
        <p:nvPr/>
      </p:nvGrpSpPr>
      <p:grpSpPr>
        <a:xfrm>
          <a:off x="0" y="0"/>
          <a:ext cx="0" cy="0"/>
          <a:chOff x="0" y="0"/>
          <a:chExt cx="0" cy="0"/>
        </a:xfrm>
      </p:grpSpPr>
      <p:sp>
        <p:nvSpPr>
          <p:cNvPr id="6" name="Content Placeholder 5"/>
          <p:cNvSpPr>
            <a:spLocks noGrp="1"/>
          </p:cNvSpPr>
          <p:nvPr>
            <p:ph sz="quarter" idx="18"/>
          </p:nvPr>
        </p:nvSpPr>
        <p:spPr>
          <a:xfrm>
            <a:off x="381001" y="1828803"/>
            <a:ext cx="8572499" cy="4690206"/>
          </a:xfrm>
        </p:spPr>
        <p:txBody>
          <a:bodyPr/>
          <a:lstStyle>
            <a:lvl1pPr>
              <a:defRPr sz="4000" b="1">
                <a:latin typeface="+mn-lt"/>
              </a:defRPr>
            </a:lvl1pPr>
            <a:lvl2pPr>
              <a:defRPr b="0">
                <a:latin typeface="+mn-lt"/>
              </a:defRPr>
            </a:lvl2pPr>
            <a:lvl3pPr marL="514338" indent="-230182">
              <a:buFont typeface="Graphik" panose="020B0503030202060203" pitchFamily="34" charset="0"/>
              <a:buChar char="–"/>
              <a:defRPr b="0">
                <a:latin typeface="+mn-lt"/>
              </a:defRPr>
            </a:lvl3pPr>
            <a:lvl5pPr marL="857229" indent="-177796">
              <a:buFont typeface="Graphik" panose="020B0503030202060203" pitchFamily="34" charset="0"/>
              <a:buChar char="–"/>
              <a:defRPr/>
            </a:lvl5pPr>
          </a:lstStyle>
          <a:p>
            <a:pPr lvl="0"/>
            <a:r>
              <a:rPr lang="en-US" dirty="0"/>
              <a:t>Edit Master text styles</a:t>
            </a:r>
          </a:p>
          <a:p>
            <a:pPr lvl="1"/>
            <a:r>
              <a:rPr lang="en-US" dirty="0"/>
              <a:t>Second level</a:t>
            </a:r>
          </a:p>
          <a:p>
            <a:pPr lvl="2"/>
            <a:r>
              <a:rPr lang="en-US" dirty="0"/>
              <a:t>Third level</a:t>
            </a:r>
          </a:p>
        </p:txBody>
      </p:sp>
      <p:sp>
        <p:nvSpPr>
          <p:cNvPr id="11" name="Title 10"/>
          <p:cNvSpPr>
            <a:spLocks noGrp="1"/>
          </p:cNvSpPr>
          <p:nvPr>
            <p:ph type="title"/>
          </p:nvPr>
        </p:nvSpPr>
        <p:spPr/>
        <p:txBody>
          <a:bodyPr/>
          <a:lstStyle>
            <a:lvl1pPr>
              <a:defRPr b="0"/>
            </a:lvl1pPr>
          </a:lstStyle>
          <a:p>
            <a:r>
              <a:rPr lang="en-US" dirty="0"/>
              <a:t>Click to edit Master title style</a:t>
            </a:r>
          </a:p>
        </p:txBody>
      </p:sp>
      <p:sp>
        <p:nvSpPr>
          <p:cNvPr id="3" name="Footer Placeholder 2"/>
          <p:cNvSpPr>
            <a:spLocks noGrp="1"/>
          </p:cNvSpPr>
          <p:nvPr>
            <p:ph type="ftr" sz="quarter" idx="20"/>
          </p:nvPr>
        </p:nvSpPr>
        <p:spPr/>
        <p:txBody>
          <a:bodyPr/>
          <a:lstStyle/>
          <a:p>
            <a:r>
              <a:rPr lang="en-US" dirty="0"/>
              <a:t>Copyright © 2019 Accenture. All rights reserved.</a:t>
            </a:r>
          </a:p>
        </p:txBody>
      </p:sp>
      <p:sp>
        <p:nvSpPr>
          <p:cNvPr id="4" name="Slide Number Placeholder 3"/>
          <p:cNvSpPr>
            <a:spLocks noGrp="1"/>
          </p:cNvSpPr>
          <p:nvPr>
            <p:ph type="sldNum" sz="quarter" idx="21"/>
          </p:nvPr>
        </p:nvSpPr>
        <p:spPr/>
        <p:txBody>
          <a:bodyPr/>
          <a:lstStyle/>
          <a:p>
            <a:fld id="{4F9AC08D-23A9-440E-BCB9-AA1E9877CC38}" type="slidenum">
              <a:rPr lang="en-US" smtClean="0"/>
              <a:pPr/>
              <a:t>‹#›</a:t>
            </a:fld>
            <a:endParaRPr lang="en-US" dirty="0"/>
          </a:p>
        </p:txBody>
      </p:sp>
      <p:pic>
        <p:nvPicPr>
          <p:cNvPr id="2" name="Graphic 1">
            <a:extLst>
              <a:ext uri="{FF2B5EF4-FFF2-40B4-BE49-F238E27FC236}">
                <a16:creationId xmlns:a16="http://schemas.microsoft.com/office/drawing/2014/main" id="{C3007183-2BAB-47F9-A728-119F83C42428}"/>
              </a:ext>
              <a:ext uri="{C183D7F6-B498-43B3-948B-1728B52AA6E4}">
                <adec:decorative xmlns:adec="http://schemas.microsoft.com/office/drawing/2017/decorative" val="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9607225" y="4273227"/>
            <a:ext cx="2203774" cy="2203774"/>
          </a:xfrm>
          <a:prstGeom prst="rect">
            <a:avLst/>
          </a:prstGeom>
        </p:spPr>
      </p:pic>
    </p:spTree>
    <p:extLst>
      <p:ext uri="{BB962C8B-B14F-4D97-AF65-F5344CB8AC3E}">
        <p14:creationId xmlns:p14="http://schemas.microsoft.com/office/powerpoint/2010/main" val="298779316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with footers">
    <p:spTree>
      <p:nvGrpSpPr>
        <p:cNvPr id="1" name=""/>
        <p:cNvGrpSpPr/>
        <p:nvPr/>
      </p:nvGrpSpPr>
      <p:grpSpPr>
        <a:xfrm>
          <a:off x="0" y="0"/>
          <a:ext cx="0" cy="0"/>
          <a:chOff x="0" y="0"/>
          <a:chExt cx="0" cy="0"/>
        </a:xfrm>
      </p:grpSpPr>
      <p:sp>
        <p:nvSpPr>
          <p:cNvPr id="6" name="Footer Placeholder 5"/>
          <p:cNvSpPr>
            <a:spLocks noGrp="1"/>
          </p:cNvSpPr>
          <p:nvPr>
            <p:ph type="ftr" sz="quarter" idx="11"/>
          </p:nvPr>
        </p:nvSpPr>
        <p:spPr/>
        <p:txBody>
          <a:bodyPr/>
          <a:lstStyle/>
          <a:p>
            <a:r>
              <a:rPr lang="en-US" dirty="0"/>
              <a:t>Copyright © 2019 Accenture. All rights reserved.</a:t>
            </a:r>
          </a:p>
        </p:txBody>
      </p:sp>
      <p:sp>
        <p:nvSpPr>
          <p:cNvPr id="7" name="Slide Number Placeholder 6"/>
          <p:cNvSpPr>
            <a:spLocks noGrp="1"/>
          </p:cNvSpPr>
          <p:nvPr>
            <p:ph type="sldNum" sz="quarter" idx="12"/>
          </p:nvPr>
        </p:nvSpPr>
        <p:spPr/>
        <p:txBody>
          <a:bodyPr/>
          <a:lstStyle/>
          <a:p>
            <a:fld id="{4F9AC08D-23A9-440E-BCB9-AA1E9877CC38}" type="slidenum">
              <a:rPr lang="en-US" smtClean="0"/>
              <a:pPr/>
              <a:t>‹#›</a:t>
            </a:fld>
            <a:endParaRPr lang="en-US" dirty="0"/>
          </a:p>
        </p:txBody>
      </p:sp>
    </p:spTree>
    <p:extLst>
      <p:ext uri="{BB962C8B-B14F-4D97-AF65-F5344CB8AC3E}">
        <p14:creationId xmlns:p14="http://schemas.microsoft.com/office/powerpoint/2010/main" val="311060719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7_Divider: Black">
    <p:bg>
      <p:bgPr>
        <a:solidFill>
          <a:srgbClr val="460073"/>
        </a:soli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381001" y="571500"/>
            <a:ext cx="8572500" cy="2971800"/>
          </a:xfrm>
        </p:spPr>
        <p:txBody>
          <a:bodyPr tIns="0" anchor="t" anchorCtr="0">
            <a:noAutofit/>
          </a:bodyPr>
          <a:lstStyle>
            <a:lvl1pPr algn="l">
              <a:lnSpc>
                <a:spcPct val="70000"/>
              </a:lnSpc>
              <a:defRPr sz="8000" spc="-150" baseline="0">
                <a:latin typeface="+mj-lt"/>
              </a:defRPr>
            </a:lvl1pPr>
          </a:lstStyle>
          <a:p>
            <a:r>
              <a:rPr lang="en-US" dirty="0"/>
              <a:t>Click to EDIT TITLE</a:t>
            </a:r>
          </a:p>
        </p:txBody>
      </p:sp>
      <p:pic>
        <p:nvPicPr>
          <p:cNvPr id="3" name="Graphic 2">
            <a:extLst>
              <a:ext uri="{FF2B5EF4-FFF2-40B4-BE49-F238E27FC236}">
                <a16:creationId xmlns:a16="http://schemas.microsoft.com/office/drawing/2014/main" id="{140CE8D5-E02A-4916-AFB5-2254AB23A733}"/>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9220201" y="3924301"/>
            <a:ext cx="2590800" cy="2590800"/>
          </a:xfrm>
          <a:prstGeom prst="rect">
            <a:avLst/>
          </a:prstGeom>
        </p:spPr>
      </p:pic>
    </p:spTree>
    <p:extLst>
      <p:ext uri="{BB962C8B-B14F-4D97-AF65-F5344CB8AC3E}">
        <p14:creationId xmlns:p14="http://schemas.microsoft.com/office/powerpoint/2010/main" val="1079650557"/>
      </p:ext>
    </p:extLst>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81000" y="380999"/>
            <a:ext cx="11430000" cy="990601"/>
          </a:xfrm>
          <a:prstGeom prst="rect">
            <a:avLst/>
          </a:prstGeom>
        </p:spPr>
        <p:txBody>
          <a:bodyPr vert="horz" lIns="0" tIns="45720" rIns="0" bIns="0" rtlCol="0" anchor="t" anchorCtr="0">
            <a:normAutofit/>
          </a:bodyPr>
          <a:lstStyle/>
          <a:p>
            <a:r>
              <a:rPr lang="en-US" dirty="0"/>
              <a:t>Click to edit Master title style</a:t>
            </a:r>
          </a:p>
        </p:txBody>
      </p:sp>
      <p:sp>
        <p:nvSpPr>
          <p:cNvPr id="3" name="Text Placeholder 2"/>
          <p:cNvSpPr>
            <a:spLocks noGrp="1"/>
          </p:cNvSpPr>
          <p:nvPr>
            <p:ph type="body" idx="1"/>
          </p:nvPr>
        </p:nvSpPr>
        <p:spPr>
          <a:xfrm>
            <a:off x="381000" y="1828800"/>
            <a:ext cx="11430000" cy="4686300"/>
          </a:xfrm>
          <a:prstGeom prst="rect">
            <a:avLst/>
          </a:prstGeom>
        </p:spPr>
        <p:txBody>
          <a:bodyPr vert="horz" lIns="0" tIns="91440" rIns="0" bIns="45720" rtlCol="0">
            <a:normAutofit/>
          </a:bodyPr>
          <a:lstStyle/>
          <a:p>
            <a:pPr lvl="0"/>
            <a:r>
              <a:rPr lang="en-US" dirty="0"/>
              <a:t>Edit Master text styles</a:t>
            </a:r>
          </a:p>
          <a:p>
            <a:pPr lvl="1"/>
            <a:r>
              <a:rPr lang="en-US" dirty="0"/>
              <a:t>Second level</a:t>
            </a:r>
          </a:p>
          <a:p>
            <a:pPr lvl="2"/>
            <a:r>
              <a:rPr lang="en-US" dirty="0"/>
              <a:t>Third level</a:t>
            </a:r>
          </a:p>
        </p:txBody>
      </p:sp>
      <p:sp>
        <p:nvSpPr>
          <p:cNvPr id="5" name="Footer Placeholder 4"/>
          <p:cNvSpPr>
            <a:spLocks noGrp="1"/>
          </p:cNvSpPr>
          <p:nvPr>
            <p:ph type="ftr" sz="quarter" idx="3"/>
          </p:nvPr>
        </p:nvSpPr>
        <p:spPr>
          <a:xfrm>
            <a:off x="381002" y="6519009"/>
            <a:ext cx="5714999" cy="206375"/>
          </a:xfrm>
          <a:prstGeom prst="rect">
            <a:avLst/>
          </a:prstGeom>
        </p:spPr>
        <p:txBody>
          <a:bodyPr vert="horz" lIns="0" tIns="0" rIns="0" bIns="0" rtlCol="0" anchor="b" anchorCtr="0"/>
          <a:lstStyle>
            <a:lvl1pPr algn="l">
              <a:defRPr sz="1000">
                <a:solidFill>
                  <a:schemeClr val="bg1">
                    <a:lumMod val="65000"/>
                  </a:schemeClr>
                </a:solidFill>
                <a:latin typeface="+mn-lt"/>
              </a:defRPr>
            </a:lvl1pPr>
          </a:lstStyle>
          <a:p>
            <a:r>
              <a:rPr lang="en-US" dirty="0"/>
              <a:t>Copyright © 2019 Accenture. All rights reserved.</a:t>
            </a:r>
          </a:p>
        </p:txBody>
      </p:sp>
      <p:sp>
        <p:nvSpPr>
          <p:cNvPr id="6" name="Slide Number Placeholder 5"/>
          <p:cNvSpPr>
            <a:spLocks noGrp="1"/>
          </p:cNvSpPr>
          <p:nvPr>
            <p:ph type="sldNum" sz="quarter" idx="4"/>
          </p:nvPr>
        </p:nvSpPr>
        <p:spPr>
          <a:xfrm>
            <a:off x="11506202" y="6519009"/>
            <a:ext cx="304799" cy="206375"/>
          </a:xfrm>
          <a:prstGeom prst="rect">
            <a:avLst/>
          </a:prstGeom>
        </p:spPr>
        <p:txBody>
          <a:bodyPr vert="horz" lIns="0" tIns="0" rIns="0" bIns="0" rtlCol="0" anchor="b" anchorCtr="0"/>
          <a:lstStyle>
            <a:lvl1pPr algn="r">
              <a:defRPr sz="1000">
                <a:solidFill>
                  <a:schemeClr val="bg1">
                    <a:lumMod val="65000"/>
                  </a:schemeClr>
                </a:solidFill>
                <a:latin typeface="+mn-lt"/>
              </a:defRPr>
            </a:lvl1pPr>
          </a:lstStyle>
          <a:p>
            <a:fld id="{4F9AC08D-23A9-440E-BCB9-AA1E9877CC38}" type="slidenum">
              <a:rPr lang="en-US" smtClean="0"/>
              <a:pPr/>
              <a:t>‹#›</a:t>
            </a:fld>
            <a:endParaRPr lang="en-US" dirty="0"/>
          </a:p>
        </p:txBody>
      </p:sp>
    </p:spTree>
    <p:extLst>
      <p:ext uri="{BB962C8B-B14F-4D97-AF65-F5344CB8AC3E}">
        <p14:creationId xmlns:p14="http://schemas.microsoft.com/office/powerpoint/2010/main" val="2651900722"/>
      </p:ext>
    </p:extLst>
  </p:cSld>
  <p:clrMap bg1="lt1" tx1="dk1" bg2="lt2" tx2="dk2" accent1="accent1" accent2="accent2" accent3="accent3" accent4="accent4" accent5="accent5" accent6="accent6" hlink="hlink" folHlink="folHlink"/>
  <p:sldLayoutIdLst>
    <p:sldLayoutId id="2147483713" r:id="rId1"/>
    <p:sldLayoutId id="2147483676" r:id="rId2"/>
    <p:sldLayoutId id="2147483749" r:id="rId3"/>
    <p:sldLayoutId id="2147483750" r:id="rId4"/>
    <p:sldLayoutId id="2147483752" r:id="rId5"/>
    <p:sldLayoutId id="2147483664" r:id="rId6"/>
    <p:sldLayoutId id="2147483738" r:id="rId7"/>
  </p:sldLayoutIdLst>
  <p:hf hdr="0"/>
  <p:txStyles>
    <p:titleStyle>
      <a:lvl1pPr marL="0" indent="0" algn="l" defTabSz="914377" rtl="0" eaLnBrk="1" latinLnBrk="0" hangingPunct="1">
        <a:lnSpc>
          <a:spcPct val="70000"/>
        </a:lnSpc>
        <a:spcBef>
          <a:spcPct val="0"/>
        </a:spcBef>
        <a:buNone/>
        <a:defRPr sz="4000" b="0" kern="1200" cap="all" baseline="0">
          <a:solidFill>
            <a:schemeClr val="tx1"/>
          </a:solidFill>
          <a:latin typeface="+mj-lt"/>
          <a:ea typeface="+mj-ea"/>
          <a:cs typeface="+mj-cs"/>
        </a:defRPr>
      </a:lvl1pPr>
    </p:titleStyle>
    <p:bodyStyle>
      <a:lvl1pPr marL="55561" indent="0" algn="l" defTabSz="914377" rtl="0" eaLnBrk="1" latinLnBrk="0" hangingPunct="1">
        <a:lnSpc>
          <a:spcPct val="85000"/>
        </a:lnSpc>
        <a:spcBef>
          <a:spcPts val="0"/>
        </a:spcBef>
        <a:spcAft>
          <a:spcPts val="1200"/>
        </a:spcAft>
        <a:buFont typeface="Arial" panose="020B0604020202020204" pitchFamily="34" charset="0"/>
        <a:buNone/>
        <a:defRPr sz="2800" b="1" kern="1200" cap="none" baseline="0">
          <a:solidFill>
            <a:schemeClr val="tx1"/>
          </a:solidFill>
          <a:latin typeface="+mn-lt"/>
          <a:ea typeface="+mn-ea"/>
          <a:cs typeface="+mn-cs"/>
        </a:defRPr>
      </a:lvl1pPr>
      <a:lvl2pPr marL="285744" indent="-230182" algn="l" defTabSz="914377" rtl="0" eaLnBrk="1" latinLnBrk="0" hangingPunct="1">
        <a:lnSpc>
          <a:spcPct val="100000"/>
        </a:lnSpc>
        <a:spcBef>
          <a:spcPts val="0"/>
        </a:spcBef>
        <a:spcAft>
          <a:spcPts val="1200"/>
        </a:spcAft>
        <a:buFont typeface="Arial" panose="020B0604020202020204" pitchFamily="34" charset="0"/>
        <a:buChar char="•"/>
        <a:defRPr sz="2200" kern="1200">
          <a:solidFill>
            <a:schemeClr val="tx1"/>
          </a:solidFill>
          <a:latin typeface="+mn-lt"/>
          <a:ea typeface="+mn-ea"/>
          <a:cs typeface="+mn-cs"/>
        </a:defRPr>
      </a:lvl2pPr>
      <a:lvl3pPr marL="514338" indent="-230182" algn="l" defTabSz="914377" rtl="0" eaLnBrk="1" latinLnBrk="0" hangingPunct="1">
        <a:lnSpc>
          <a:spcPct val="110000"/>
        </a:lnSpc>
        <a:spcBef>
          <a:spcPts val="0"/>
        </a:spcBef>
        <a:spcAft>
          <a:spcPts val="600"/>
        </a:spcAft>
        <a:buFont typeface="Graphik" panose="020B0503030202060203" pitchFamily="34" charset="0"/>
        <a:buChar char="–"/>
        <a:defRPr sz="1800" kern="1200">
          <a:solidFill>
            <a:schemeClr val="tx1"/>
          </a:solidFill>
          <a:latin typeface="+mn-lt"/>
          <a:ea typeface="+mn-ea"/>
          <a:cs typeface="+mn-cs"/>
        </a:defRPr>
      </a:lvl3pPr>
      <a:lvl4pPr marL="685783" indent="-171446" algn="l" defTabSz="914377" rtl="0" eaLnBrk="1" latinLnBrk="0" hangingPunct="1">
        <a:lnSpc>
          <a:spcPct val="110000"/>
        </a:lnSpc>
        <a:spcBef>
          <a:spcPts val="0"/>
        </a:spcBef>
        <a:spcAft>
          <a:spcPts val="0"/>
        </a:spcAft>
        <a:buFont typeface="Arial" panose="020B0604020202020204" pitchFamily="34" charset="0"/>
        <a:buChar char="•"/>
        <a:defRPr sz="1600" kern="1200">
          <a:solidFill>
            <a:schemeClr val="tx1"/>
          </a:solidFill>
          <a:latin typeface="+mn-lt"/>
          <a:ea typeface="+mn-ea"/>
          <a:cs typeface="+mn-cs"/>
        </a:defRPr>
      </a:lvl4pPr>
      <a:lvl5pPr marL="857229" indent="-177796" algn="l" defTabSz="914377" rtl="0" eaLnBrk="1" latinLnBrk="0" hangingPunct="1">
        <a:lnSpc>
          <a:spcPct val="110000"/>
        </a:lnSpc>
        <a:spcBef>
          <a:spcPts val="0"/>
        </a:spcBef>
        <a:spcAft>
          <a:spcPts val="0"/>
        </a:spcAft>
        <a:buFont typeface="Graphik" panose="020B0503030202060203" pitchFamily="34" charset="0"/>
        <a:buChar char="–"/>
        <a:defRPr sz="1400" kern="1200">
          <a:solidFill>
            <a:schemeClr val="tx1"/>
          </a:solidFill>
          <a:latin typeface="+mn-lt"/>
          <a:ea typeface="+mn-ea"/>
          <a:cs typeface="+mn-cs"/>
        </a:defRPr>
      </a:lvl5pPr>
      <a:lvl6pPr marL="1028674" indent="-173034" algn="l" defTabSz="914377" rtl="0" eaLnBrk="1" latinLnBrk="0" hangingPunct="1">
        <a:lnSpc>
          <a:spcPct val="90000"/>
        </a:lnSpc>
        <a:spcBef>
          <a:spcPts val="500"/>
        </a:spcBef>
        <a:buFont typeface="Arial" panose="020B0604020202020204" pitchFamily="34" charset="0"/>
        <a:buChar char="•"/>
        <a:defRPr sz="1200" kern="1200">
          <a:solidFill>
            <a:schemeClr val="tx1"/>
          </a:solidFill>
          <a:latin typeface="+mn-lt"/>
          <a:ea typeface="+mn-ea"/>
          <a:cs typeface="+mn-cs"/>
        </a:defRPr>
      </a:lvl6pPr>
      <a:lvl7pPr marL="55561" indent="0" algn="l" defTabSz="914377" rtl="0" eaLnBrk="1" latinLnBrk="0" hangingPunct="1">
        <a:lnSpc>
          <a:spcPct val="90000"/>
        </a:lnSpc>
        <a:spcBef>
          <a:spcPts val="800"/>
        </a:spcBef>
        <a:buFont typeface="Arial" panose="020B0604020202020204" pitchFamily="34" charset="0"/>
        <a:buNone/>
        <a:defRPr sz="1200" b="1" kern="1200" cap="all" baseline="0">
          <a:solidFill>
            <a:schemeClr val="tx1"/>
          </a:solidFill>
          <a:latin typeface="+mj-lt"/>
          <a:ea typeface="+mn-ea"/>
          <a:cs typeface="+mn-cs"/>
        </a:defRPr>
      </a:lvl7pPr>
      <a:lvl8pPr marL="55561" indent="0" algn="l" defTabSz="914377" rtl="0" eaLnBrk="1" latinLnBrk="0" hangingPunct="1">
        <a:lnSpc>
          <a:spcPct val="100000"/>
        </a:lnSpc>
        <a:spcBef>
          <a:spcPts val="0"/>
        </a:spcBef>
        <a:spcAft>
          <a:spcPts val="800"/>
        </a:spcAft>
        <a:buFont typeface="Arial" panose="020B0604020202020204" pitchFamily="34" charset="0"/>
        <a:buNone/>
        <a:defRPr sz="1800" kern="1200" baseline="0">
          <a:solidFill>
            <a:schemeClr val="tx1"/>
          </a:solidFill>
          <a:latin typeface="+mn-lt"/>
          <a:ea typeface="+mn-ea"/>
          <a:cs typeface="+mn-cs"/>
        </a:defRPr>
      </a:lvl8pPr>
      <a:lvl9pPr marL="55561" indent="0" algn="l" defTabSz="914377" rtl="0" eaLnBrk="1" latinLnBrk="0" hangingPunct="1">
        <a:lnSpc>
          <a:spcPct val="110000"/>
        </a:lnSpc>
        <a:spcBef>
          <a:spcPts val="0"/>
        </a:spcBef>
        <a:spcAft>
          <a:spcPts val="600"/>
        </a:spcAft>
        <a:buFont typeface="Arial" panose="020B0604020202020204" pitchFamily="34" charset="0"/>
        <a:buNone/>
        <a:defRPr sz="12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1152" userDrawn="1">
          <p15:clr>
            <a:srgbClr val="F26B43"/>
          </p15:clr>
        </p15:guide>
        <p15:guide id="2" pos="5640" userDrawn="1">
          <p15:clr>
            <a:srgbClr val="F26B43"/>
          </p15:clr>
        </p15:guide>
        <p15:guide id="3" userDrawn="1">
          <p15:clr>
            <a:srgbClr val="F26B43"/>
          </p15:clr>
        </p15:guide>
        <p15:guide id="6" orient="horz" userDrawn="1">
          <p15:clr>
            <a:srgbClr val="F26B43"/>
          </p15:clr>
        </p15:guide>
        <p15:guide id="8" pos="7680" userDrawn="1">
          <p15:clr>
            <a:srgbClr val="F26B43"/>
          </p15:clr>
        </p15:guide>
        <p15:guide id="9" pos="240" userDrawn="1">
          <p15:clr>
            <a:srgbClr val="F26B43"/>
          </p15:clr>
        </p15:guide>
        <p15:guide id="10" orient="horz" pos="4224" userDrawn="1">
          <p15:clr>
            <a:srgbClr val="F26B43"/>
          </p15:clr>
        </p15:guide>
        <p15:guide id="11" pos="3840" userDrawn="1">
          <p15:clr>
            <a:srgbClr val="F26B43"/>
          </p15:clr>
        </p15:guide>
        <p15:guide id="13" pos="2040" userDrawn="1">
          <p15:clr>
            <a:srgbClr val="F26B43"/>
          </p15:clr>
        </p15:guide>
        <p15:guide id="14" pos="7440" userDrawn="1">
          <p15:clr>
            <a:srgbClr val="F26B43"/>
          </p15:clr>
        </p15:guide>
        <p15:guide id="16" orient="horz" pos="240" userDrawn="1">
          <p15:clr>
            <a:srgbClr val="F26B43"/>
          </p15:clr>
        </p15:guide>
        <p15:guide id="17" orient="horz" pos="4104"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6.xml"/><Relationship Id="rId1" Type="http://schemas.openxmlformats.org/officeDocument/2006/relationships/tags" Target="../tags/tag2.xml"/><Relationship Id="rId5" Type="http://schemas.openxmlformats.org/officeDocument/2006/relationships/hyperlink" Target="https://ccusa-lms.cclearning.accenture.com/course/view.php?id=329" TargetMode="External"/><Relationship Id="rId4" Type="http://schemas.openxmlformats.org/officeDocument/2006/relationships/hyperlink" Target="https://ccusa-lms.cclearning.accenture.com/course/view.php?id=328" TargetMode="External"/></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image" Target="../media/image14.png"/><Relationship Id="rId4" Type="http://schemas.openxmlformats.org/officeDocument/2006/relationships/image" Target="../media/image13.sv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video" Target="https://www.youtube.com/embed/LDpe9StfGTA" TargetMode="External"/><Relationship Id="rId1" Type="http://schemas.openxmlformats.org/officeDocument/2006/relationships/tags" Target="../tags/tag4.xml"/><Relationship Id="rId6" Type="http://schemas.openxmlformats.org/officeDocument/2006/relationships/hyperlink" Target="https://www.youtube.com/watch?v=LDpe9StfGTA" TargetMode="External"/><Relationship Id="rId5" Type="http://schemas.openxmlformats.org/officeDocument/2006/relationships/image" Target="../media/image16.jpeg"/><Relationship Id="rId4"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7.xml"/><Relationship Id="rId1" Type="http://schemas.openxmlformats.org/officeDocument/2006/relationships/slideLayout" Target="../slideLayouts/slideLayout5.xml"/><Relationship Id="rId4" Type="http://schemas.openxmlformats.org/officeDocument/2006/relationships/image" Target="../media/image18.svg"/></Relationships>
</file>

<file path=ppt/slides/_rels/slide1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8.xml"/><Relationship Id="rId1" Type="http://schemas.openxmlformats.org/officeDocument/2006/relationships/slideLayout" Target="../slideLayouts/slideLayout5.xml"/><Relationship Id="rId4" Type="http://schemas.openxmlformats.org/officeDocument/2006/relationships/image" Target="../media/image18.svg"/></Relationships>
</file>

<file path=ppt/slides/_rels/slide19.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19.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6.xml"/><Relationship Id="rId1" Type="http://schemas.openxmlformats.org/officeDocument/2006/relationships/tags" Target="../tags/tag3.xml"/><Relationship Id="rId5" Type="http://schemas.openxmlformats.org/officeDocument/2006/relationships/hyperlink" Target="https://ccusa-lms.cclearning.accenture.com/course/view.php?id=450" TargetMode="External"/><Relationship Id="rId4" Type="http://schemas.openxmlformats.org/officeDocument/2006/relationships/hyperlink" Target="https://ccusa-lms.cclearning.accenture.com/course/view.php?id=178" TargetMode="External"/></Relationships>
</file>

<file path=ppt/slides/_rels/slide20.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20.xml"/><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notesSlide" Target="../notesSlides/notesSlide21.xml"/><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3" Type="http://schemas.openxmlformats.org/officeDocument/2006/relationships/hyperlink" Target="https://ccusa-lms.cclearning.accenture.com/course/view.php?id=450" TargetMode="External"/><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6.xml"/><Relationship Id="rId4" Type="http://schemas.openxmlformats.org/officeDocument/2006/relationships/image" Target="../media/image9.svg"/></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Footer Placeholder 1">
            <a:extLst>
              <a:ext uri="{FF2B5EF4-FFF2-40B4-BE49-F238E27FC236}">
                <a16:creationId xmlns:a16="http://schemas.microsoft.com/office/drawing/2014/main" id="{212BFE8E-4C32-4FC9-86DE-B25645CCFD7C}"/>
              </a:ext>
            </a:extLst>
          </p:cNvPr>
          <p:cNvSpPr>
            <a:spLocks noGrp="1"/>
          </p:cNvSpPr>
          <p:nvPr>
            <p:ph type="ftr" sz="quarter" idx="11"/>
          </p:nvPr>
        </p:nvSpPr>
        <p:spPr>
          <a:xfrm>
            <a:off x="381002" y="6519009"/>
            <a:ext cx="5714999" cy="206375"/>
          </a:xfrm>
        </p:spPr>
        <p:txBody>
          <a:bodyPr/>
          <a:lstStyle/>
          <a:p>
            <a:r>
              <a:rPr lang="en-US" dirty="0"/>
              <a:t>Copyright © 2019 Accenture. All rights reserved.</a:t>
            </a:r>
          </a:p>
        </p:txBody>
      </p:sp>
      <p:sp>
        <p:nvSpPr>
          <p:cNvPr id="5" name="Slide Number Placeholder 2">
            <a:extLst>
              <a:ext uri="{FF2B5EF4-FFF2-40B4-BE49-F238E27FC236}">
                <a16:creationId xmlns:a16="http://schemas.microsoft.com/office/drawing/2014/main" id="{96A6D6A9-A31B-454C-8B40-BCF97DEE072F}"/>
              </a:ext>
            </a:extLst>
          </p:cNvPr>
          <p:cNvSpPr>
            <a:spLocks noGrp="1"/>
          </p:cNvSpPr>
          <p:nvPr>
            <p:ph type="sldNum" sz="quarter" idx="12"/>
          </p:nvPr>
        </p:nvSpPr>
        <p:spPr>
          <a:xfrm>
            <a:off x="11506202" y="6519009"/>
            <a:ext cx="304799" cy="206375"/>
          </a:xfrm>
        </p:spPr>
        <p:txBody>
          <a:bodyPr/>
          <a:lstStyle/>
          <a:p>
            <a:fld id="{4F9AC08D-23A9-440E-BCB9-AA1E9877CC38}" type="slidenum">
              <a:rPr lang="en-US" smtClean="0"/>
              <a:pPr/>
              <a:t>1</a:t>
            </a:fld>
            <a:endParaRPr lang="en-US" dirty="0"/>
          </a:p>
        </p:txBody>
      </p:sp>
      <p:sp>
        <p:nvSpPr>
          <p:cNvPr id="10" name="Title 6">
            <a:extLst>
              <a:ext uri="{FF2B5EF4-FFF2-40B4-BE49-F238E27FC236}">
                <a16:creationId xmlns:a16="http://schemas.microsoft.com/office/drawing/2014/main" id="{657C182A-CED8-476F-A48E-EBE2831E4A2F}"/>
              </a:ext>
            </a:extLst>
          </p:cNvPr>
          <p:cNvSpPr txBox="1">
            <a:spLocks/>
          </p:cNvSpPr>
          <p:nvPr/>
        </p:nvSpPr>
        <p:spPr>
          <a:xfrm>
            <a:off x="381000" y="241028"/>
            <a:ext cx="11430000" cy="993038"/>
          </a:xfrm>
          <a:prstGeom prst="rect">
            <a:avLst/>
          </a:prstGeom>
        </p:spPr>
        <p:txBody>
          <a:bodyPr vert="horz" lIns="0" tIns="45720" rIns="0" bIns="0" rtlCol="0" anchor="t" anchorCtr="0">
            <a:noAutofit/>
          </a:bodyPr>
          <a:lstStyle>
            <a:lvl1pPr marL="0" indent="0" algn="l" defTabSz="914377" rtl="0" eaLnBrk="1" latinLnBrk="0" hangingPunct="1">
              <a:lnSpc>
                <a:spcPct val="70000"/>
              </a:lnSpc>
              <a:spcBef>
                <a:spcPct val="0"/>
              </a:spcBef>
              <a:buNone/>
              <a:defRPr sz="4000" b="0" kern="1200" cap="all" baseline="0">
                <a:solidFill>
                  <a:schemeClr val="tx1"/>
                </a:solidFill>
                <a:latin typeface="+mj-lt"/>
                <a:ea typeface="+mj-ea"/>
                <a:cs typeface="+mj-cs"/>
              </a:defRPr>
            </a:lvl1pPr>
          </a:lstStyle>
          <a:p>
            <a:r>
              <a:rPr lang="en-US" sz="3200" dirty="0">
                <a:solidFill>
                  <a:srgbClr val="7500C0"/>
                </a:solidFill>
              </a:rPr>
              <a:t>In-person networking </a:t>
            </a:r>
            <a:r>
              <a:rPr lang="en-US" sz="2400" dirty="0"/>
              <a:t>Faculty SLIDE (1 of 4)</a:t>
            </a:r>
            <a:br>
              <a:rPr lang="en-US" sz="2400" dirty="0"/>
            </a:br>
            <a:endParaRPr lang="en-US" sz="2400" b="1" cap="none" dirty="0">
              <a:solidFill>
                <a:prstClr val="black"/>
              </a:solidFill>
              <a:ea typeface="+mn-ea"/>
              <a:cs typeface="+mn-cs"/>
            </a:endParaRPr>
          </a:p>
          <a:p>
            <a:pPr lvl="0" defTabSz="914400">
              <a:lnSpc>
                <a:spcPct val="100000"/>
              </a:lnSpc>
              <a:spcBef>
                <a:spcPts val="0"/>
              </a:spcBef>
            </a:pPr>
            <a:r>
              <a:rPr lang="en-US" sz="2000" b="1" cap="none" dirty="0">
                <a:solidFill>
                  <a:srgbClr val="008EFF"/>
                </a:solidFill>
                <a:ea typeface="+mn-ea"/>
                <a:cs typeface="+mn-cs"/>
              </a:rPr>
              <a:t>Workshop Overview</a:t>
            </a:r>
            <a:endParaRPr lang="en-US" sz="3600" dirty="0"/>
          </a:p>
        </p:txBody>
      </p:sp>
      <p:graphicFrame>
        <p:nvGraphicFramePr>
          <p:cNvPr id="11" name="Table 10">
            <a:extLst>
              <a:ext uri="{FF2B5EF4-FFF2-40B4-BE49-F238E27FC236}">
                <a16:creationId xmlns:a16="http://schemas.microsoft.com/office/drawing/2014/main" id="{44097DD9-A60A-4F53-A333-7B3C27B81283}"/>
              </a:ext>
            </a:extLst>
          </p:cNvPr>
          <p:cNvGraphicFramePr>
            <a:graphicFrameLocks noGrp="1"/>
          </p:cNvGraphicFramePr>
          <p:nvPr>
            <p:extLst>
              <p:ext uri="{D42A27DB-BD31-4B8C-83A1-F6EECF244321}">
                <p14:modId xmlns:p14="http://schemas.microsoft.com/office/powerpoint/2010/main" val="1098505552"/>
              </p:ext>
            </p:extLst>
          </p:nvPr>
        </p:nvGraphicFramePr>
        <p:xfrm>
          <a:off x="381000" y="3240947"/>
          <a:ext cx="5445642" cy="1527356"/>
        </p:xfrm>
        <a:graphic>
          <a:graphicData uri="http://schemas.openxmlformats.org/drawingml/2006/table">
            <a:tbl>
              <a:tblPr firstRow="1" bandRow="1">
                <a:tableStyleId>{69012ECD-51FC-41F1-AA8D-1B2483CD663E}</a:tableStyleId>
              </a:tblPr>
              <a:tblGrid>
                <a:gridCol w="5445642">
                  <a:extLst>
                    <a:ext uri="{9D8B030D-6E8A-4147-A177-3AD203B41FA5}">
                      <a16:colId xmlns:a16="http://schemas.microsoft.com/office/drawing/2014/main" val="2247527278"/>
                    </a:ext>
                  </a:extLst>
                </a:gridCol>
              </a:tblGrid>
              <a:tr h="369116">
                <a:tc>
                  <a:txBody>
                    <a:bodyPr/>
                    <a:lstStyle/>
                    <a:p>
                      <a:r>
                        <a:rPr lang="en-US" sz="1500" dirty="0"/>
                        <a:t>Learning Objectives</a:t>
                      </a:r>
                    </a:p>
                  </a:txBody>
                  <a:tcPr>
                    <a:lnL w="12700" cap="flat" cmpd="sng" algn="ctr">
                      <a:solidFill>
                        <a:srgbClr val="5F0095"/>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rgbClr val="5F0095"/>
                      </a:solidFill>
                      <a:prstDash val="solid"/>
                      <a:round/>
                      <a:headEnd type="none" w="med" len="med"/>
                      <a:tailEnd type="none" w="med" len="med"/>
                    </a:lnT>
                    <a:lnB w="12700" cap="flat" cmpd="sng" algn="ctr">
                      <a:solidFill>
                        <a:srgbClr val="5F0095"/>
                      </a:solidFill>
                      <a:prstDash val="solid"/>
                      <a:round/>
                      <a:headEnd type="none" w="med" len="med"/>
                      <a:tailEnd type="none" w="med" len="med"/>
                    </a:lnB>
                    <a:lnTlToBr w="12700" cmpd="sng">
                      <a:noFill/>
                      <a:prstDash val="solid"/>
                    </a:lnTlToBr>
                    <a:lnBlToTr w="12700" cmpd="sng">
                      <a:noFill/>
                      <a:prstDash val="solid"/>
                    </a:lnBlToTr>
                    <a:solidFill>
                      <a:srgbClr val="5F0095"/>
                    </a:solidFill>
                  </a:tcPr>
                </a:tc>
                <a:extLst>
                  <a:ext uri="{0D108BD9-81ED-4DB2-BD59-A6C34878D82A}">
                    <a16:rowId xmlns:a16="http://schemas.microsoft.com/office/drawing/2014/main" val="1914793798"/>
                  </a:ext>
                </a:extLst>
              </a:tr>
              <a:tr h="369116">
                <a:tc>
                  <a:txBody>
                    <a:bodyPr/>
                    <a:lstStyle/>
                    <a:p>
                      <a:pPr marL="230188" indent="-176213">
                        <a:buFont typeface="Arial" panose="020B0604020202020204" pitchFamily="34" charset="0"/>
                        <a:buChar char="•"/>
                      </a:pPr>
                      <a:r>
                        <a:rPr lang="en-US" sz="1400" dirty="0"/>
                        <a:t>Explain networking and its benefits.</a:t>
                      </a:r>
                    </a:p>
                    <a:p>
                      <a:pPr marL="230188" indent="-176213">
                        <a:buFont typeface="Arial" panose="020B0604020202020204" pitchFamily="34" charset="0"/>
                        <a:buChar char="•"/>
                      </a:pPr>
                      <a:r>
                        <a:rPr lang="en-US" sz="1400" dirty="0"/>
                        <a:t>Identify who is already in your network.</a:t>
                      </a:r>
                    </a:p>
                    <a:p>
                      <a:pPr marL="230188" indent="-176213">
                        <a:buFont typeface="Arial" panose="020B0604020202020204" pitchFamily="34" charset="0"/>
                        <a:buChar char="•"/>
                      </a:pPr>
                      <a:r>
                        <a:rPr lang="en-US" sz="1400" dirty="0"/>
                        <a:t>Learn in-person network building techniques.</a:t>
                      </a:r>
                    </a:p>
                    <a:p>
                      <a:pPr marL="230188" indent="-176213">
                        <a:buFont typeface="Arial" panose="020B0604020202020204" pitchFamily="34" charset="0"/>
                        <a:buChar char="•"/>
                      </a:pPr>
                      <a:r>
                        <a:rPr lang="en-US" sz="1400" dirty="0"/>
                        <a:t>Describe the purpose and parts of an elevator speech.</a:t>
                      </a:r>
                    </a:p>
                    <a:p>
                      <a:pPr marL="230188" indent="-176213">
                        <a:buFont typeface="Arial" panose="020B0604020202020204" pitchFamily="34" charset="0"/>
                        <a:buChar char="•"/>
                      </a:pPr>
                      <a:r>
                        <a:rPr lang="en-US" sz="1400" dirty="0"/>
                        <a:t>Create, practice, and critique an elevator speech.</a:t>
                      </a:r>
                    </a:p>
                  </a:txBody>
                  <a:tcPr>
                    <a:lnL w="12700" cap="flat" cmpd="sng" algn="ctr">
                      <a:solidFill>
                        <a:srgbClr val="5F0095"/>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rgbClr val="5F0095"/>
                      </a:solidFill>
                      <a:prstDash val="solid"/>
                      <a:round/>
                      <a:headEnd type="none" w="med" len="med"/>
                      <a:tailEnd type="none" w="med" len="med"/>
                    </a:lnT>
                    <a:lnB w="12700" cap="flat" cmpd="sng" algn="ctr">
                      <a:solidFill>
                        <a:srgbClr val="5F0095"/>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833776761"/>
                  </a:ext>
                </a:extLst>
              </a:tr>
            </a:tbl>
          </a:graphicData>
        </a:graphic>
      </p:graphicFrame>
      <p:graphicFrame>
        <p:nvGraphicFramePr>
          <p:cNvPr id="12" name="Table 11">
            <a:extLst>
              <a:ext uri="{FF2B5EF4-FFF2-40B4-BE49-F238E27FC236}">
                <a16:creationId xmlns:a16="http://schemas.microsoft.com/office/drawing/2014/main" id="{2F698FF4-1329-4C12-AF29-4727EBBA7A7F}"/>
              </a:ext>
            </a:extLst>
          </p:cNvPr>
          <p:cNvGraphicFramePr>
            <a:graphicFrameLocks noGrp="1"/>
          </p:cNvGraphicFramePr>
          <p:nvPr>
            <p:extLst>
              <p:ext uri="{D42A27DB-BD31-4B8C-83A1-F6EECF244321}">
                <p14:modId xmlns:p14="http://schemas.microsoft.com/office/powerpoint/2010/main" val="2643355052"/>
              </p:ext>
            </p:extLst>
          </p:nvPr>
        </p:nvGraphicFramePr>
        <p:xfrm>
          <a:off x="381000" y="1460205"/>
          <a:ext cx="5445642" cy="1476464"/>
        </p:xfrm>
        <a:graphic>
          <a:graphicData uri="http://schemas.openxmlformats.org/drawingml/2006/table">
            <a:tbl>
              <a:tblPr firstRow="1" bandRow="1">
                <a:tableStyleId>{69012ECD-51FC-41F1-AA8D-1B2483CD663E}</a:tableStyleId>
              </a:tblPr>
              <a:tblGrid>
                <a:gridCol w="5445642">
                  <a:extLst>
                    <a:ext uri="{9D8B030D-6E8A-4147-A177-3AD203B41FA5}">
                      <a16:colId xmlns:a16="http://schemas.microsoft.com/office/drawing/2014/main" val="2247527278"/>
                    </a:ext>
                  </a:extLst>
                </a:gridCol>
              </a:tblGrid>
              <a:tr h="369116">
                <a:tc>
                  <a:txBody>
                    <a:bodyPr/>
                    <a:lstStyle/>
                    <a:p>
                      <a:r>
                        <a:rPr lang="en-US" sz="1500" dirty="0"/>
                        <a:t>Workshop Details</a:t>
                      </a:r>
                    </a:p>
                  </a:txBody>
                  <a:tcPr>
                    <a:lnL w="12700" cap="flat" cmpd="sng" algn="ctr">
                      <a:solidFill>
                        <a:srgbClr val="5F0095"/>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rgbClr val="5F0095"/>
                      </a:solidFill>
                      <a:prstDash val="solid"/>
                      <a:round/>
                      <a:headEnd type="none" w="med" len="med"/>
                      <a:tailEnd type="none" w="med" len="med"/>
                    </a:lnT>
                    <a:lnB w="12700" cap="flat" cmpd="sng" algn="ctr">
                      <a:solidFill>
                        <a:srgbClr val="5F0095"/>
                      </a:solidFill>
                      <a:prstDash val="solid"/>
                      <a:round/>
                      <a:headEnd type="none" w="med" len="med"/>
                      <a:tailEnd type="none" w="med" len="med"/>
                    </a:lnB>
                    <a:lnTlToBr w="12700" cmpd="sng">
                      <a:noFill/>
                      <a:prstDash val="solid"/>
                    </a:lnTlToBr>
                    <a:lnBlToTr w="12700" cmpd="sng">
                      <a:noFill/>
                      <a:prstDash val="solid"/>
                    </a:lnBlToTr>
                    <a:solidFill>
                      <a:srgbClr val="5F0095"/>
                    </a:solidFill>
                  </a:tcPr>
                </a:tc>
                <a:extLst>
                  <a:ext uri="{0D108BD9-81ED-4DB2-BD59-A6C34878D82A}">
                    <a16:rowId xmlns:a16="http://schemas.microsoft.com/office/drawing/2014/main" val="1914793798"/>
                  </a:ext>
                </a:extLst>
              </a:tr>
              <a:tr h="369116">
                <a:tc>
                  <a:txBody>
                    <a:bodyPr/>
                    <a:lstStyle/>
                    <a:p>
                      <a:r>
                        <a:rPr lang="en-US" sz="1400" b="1" dirty="0"/>
                        <a:t>Duration: </a:t>
                      </a:r>
                      <a:r>
                        <a:rPr lang="en-US" sz="1400" dirty="0"/>
                        <a:t>90 minutes (adjustments can be made)</a:t>
                      </a:r>
                    </a:p>
                  </a:txBody>
                  <a:tcPr anchor="ctr">
                    <a:lnL w="12700" cap="flat" cmpd="sng" algn="ctr">
                      <a:solidFill>
                        <a:srgbClr val="5F0095"/>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rgbClr val="5F0095"/>
                      </a:solidFill>
                      <a:prstDash val="solid"/>
                      <a:round/>
                      <a:headEnd type="none" w="med" len="med"/>
                      <a:tailEnd type="none" w="med" len="med"/>
                    </a:lnT>
                    <a:lnB w="12700" cap="flat" cmpd="sng" algn="ctr">
                      <a:solidFill>
                        <a:srgbClr val="5F0095"/>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833776761"/>
                  </a:ext>
                </a:extLst>
              </a:tr>
              <a:tr h="369116">
                <a:tc>
                  <a:txBody>
                    <a:bodyPr/>
                    <a:lstStyle/>
                    <a:p>
                      <a:pPr marL="0" indent="0">
                        <a:buFont typeface="Arial" panose="020B0604020202020204" pitchFamily="34" charset="0"/>
                        <a:buNone/>
                      </a:pPr>
                      <a:r>
                        <a:rPr lang="en-US" sz="1400" b="1" dirty="0"/>
                        <a:t>Participants: </a:t>
                      </a:r>
                      <a:r>
                        <a:rPr lang="en-US" sz="1400" dirty="0"/>
                        <a:t>6 to 20 participants</a:t>
                      </a:r>
                    </a:p>
                  </a:txBody>
                  <a:tcPr anchor="ctr">
                    <a:lnL w="12700" cap="flat" cmpd="sng" algn="ctr">
                      <a:solidFill>
                        <a:srgbClr val="5F0095"/>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rgbClr val="5F0095"/>
                      </a:solidFill>
                      <a:prstDash val="solid"/>
                      <a:round/>
                      <a:headEnd type="none" w="med" len="med"/>
                      <a:tailEnd type="none" w="med" len="med"/>
                    </a:lnT>
                    <a:lnB w="12700" cap="flat" cmpd="sng" algn="ctr">
                      <a:solidFill>
                        <a:srgbClr val="5F0095"/>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21069325"/>
                  </a:ext>
                </a:extLst>
              </a:tr>
              <a:tr h="369116">
                <a:tc>
                  <a:txBody>
                    <a:bodyPr/>
                    <a:lstStyle/>
                    <a:p>
                      <a:pPr marL="0" indent="0">
                        <a:buFont typeface="Arial" panose="020B0604020202020204" pitchFamily="34" charset="0"/>
                        <a:buNone/>
                      </a:pPr>
                      <a:r>
                        <a:rPr lang="en-US" sz="1400" b="1" dirty="0"/>
                        <a:t>Instructors: </a:t>
                      </a:r>
                      <a:r>
                        <a:rPr lang="en-US" sz="1400" b="0" dirty="0"/>
                        <a:t>2 or more instructors</a:t>
                      </a:r>
                      <a:endParaRPr lang="en-US" sz="1400" b="1" dirty="0"/>
                    </a:p>
                  </a:txBody>
                  <a:tcPr anchor="ctr">
                    <a:lnL w="12700" cap="flat" cmpd="sng" algn="ctr">
                      <a:solidFill>
                        <a:srgbClr val="5F0095"/>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rgbClr val="5F0095"/>
                      </a:solidFill>
                      <a:prstDash val="solid"/>
                      <a:round/>
                      <a:headEnd type="none" w="med" len="med"/>
                      <a:tailEnd type="none" w="med" len="med"/>
                    </a:lnT>
                    <a:lnB w="12700" cap="flat" cmpd="sng" algn="ctr">
                      <a:solidFill>
                        <a:srgbClr val="5F0095"/>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871029847"/>
                  </a:ext>
                </a:extLst>
              </a:tr>
            </a:tbl>
          </a:graphicData>
        </a:graphic>
      </p:graphicFrame>
      <p:graphicFrame>
        <p:nvGraphicFramePr>
          <p:cNvPr id="13" name="Table 12">
            <a:extLst>
              <a:ext uri="{FF2B5EF4-FFF2-40B4-BE49-F238E27FC236}">
                <a16:creationId xmlns:a16="http://schemas.microsoft.com/office/drawing/2014/main" id="{09A40A35-FCD7-405A-AA3F-63E8B451965A}"/>
              </a:ext>
            </a:extLst>
          </p:cNvPr>
          <p:cNvGraphicFramePr>
            <a:graphicFrameLocks noGrp="1"/>
          </p:cNvGraphicFramePr>
          <p:nvPr>
            <p:extLst>
              <p:ext uri="{D42A27DB-BD31-4B8C-83A1-F6EECF244321}">
                <p14:modId xmlns:p14="http://schemas.microsoft.com/office/powerpoint/2010/main" val="3527033430"/>
              </p:ext>
            </p:extLst>
          </p:nvPr>
        </p:nvGraphicFramePr>
        <p:xfrm>
          <a:off x="381000" y="5072581"/>
          <a:ext cx="5445642" cy="887276"/>
        </p:xfrm>
        <a:graphic>
          <a:graphicData uri="http://schemas.openxmlformats.org/drawingml/2006/table">
            <a:tbl>
              <a:tblPr firstRow="1" bandRow="1">
                <a:tableStyleId>{69012ECD-51FC-41F1-AA8D-1B2483CD663E}</a:tableStyleId>
              </a:tblPr>
              <a:tblGrid>
                <a:gridCol w="5445642">
                  <a:extLst>
                    <a:ext uri="{9D8B030D-6E8A-4147-A177-3AD203B41FA5}">
                      <a16:colId xmlns:a16="http://schemas.microsoft.com/office/drawing/2014/main" val="2247527278"/>
                    </a:ext>
                  </a:extLst>
                </a:gridCol>
              </a:tblGrid>
              <a:tr h="369116">
                <a:tc>
                  <a:txBody>
                    <a:bodyPr/>
                    <a:lstStyle/>
                    <a:p>
                      <a:r>
                        <a:rPr lang="en-US" sz="1500" dirty="0"/>
                        <a:t>Prerequisites</a:t>
                      </a:r>
                    </a:p>
                  </a:txBody>
                  <a:tcPr>
                    <a:lnL w="12700" cap="flat" cmpd="sng" algn="ctr">
                      <a:solidFill>
                        <a:srgbClr val="5F0095"/>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rgbClr val="5F0095"/>
                      </a:solidFill>
                      <a:prstDash val="solid"/>
                      <a:round/>
                      <a:headEnd type="none" w="med" len="med"/>
                      <a:tailEnd type="none" w="med" len="med"/>
                    </a:lnT>
                    <a:lnB w="12700" cap="flat" cmpd="sng" algn="ctr">
                      <a:solidFill>
                        <a:srgbClr val="5F0095"/>
                      </a:solidFill>
                      <a:prstDash val="solid"/>
                      <a:round/>
                      <a:headEnd type="none" w="med" len="med"/>
                      <a:tailEnd type="none" w="med" len="med"/>
                    </a:lnB>
                    <a:lnTlToBr w="12700" cmpd="sng">
                      <a:noFill/>
                      <a:prstDash val="solid"/>
                    </a:lnTlToBr>
                    <a:lnBlToTr w="12700" cmpd="sng">
                      <a:noFill/>
                      <a:prstDash val="solid"/>
                    </a:lnBlToTr>
                    <a:solidFill>
                      <a:srgbClr val="5F0095"/>
                    </a:solidFill>
                  </a:tcPr>
                </a:tc>
                <a:extLst>
                  <a:ext uri="{0D108BD9-81ED-4DB2-BD59-A6C34878D82A}">
                    <a16:rowId xmlns:a16="http://schemas.microsoft.com/office/drawing/2014/main" val="1914793798"/>
                  </a:ext>
                </a:extLst>
              </a:tr>
              <a:tr h="369116">
                <a:tc>
                  <a:txBody>
                    <a:bodyPr/>
                    <a:lstStyle/>
                    <a:p>
                      <a:pPr marL="233363" marR="0" lvl="0" indent="-177800" algn="l" defTabSz="914377"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400" kern="1200" dirty="0">
                          <a:solidFill>
                            <a:schemeClr val="tx1"/>
                          </a:solidFill>
                          <a:effectLst/>
                          <a:latin typeface="+mn-lt"/>
                          <a:ea typeface="+mn-ea"/>
                          <a:cs typeface="+mn-cs"/>
                          <a:hlinkClick r:id="rId4"/>
                        </a:rPr>
                        <a:t>Mobile - Expand Your Network​</a:t>
                      </a:r>
                      <a:r>
                        <a:rPr lang="en-US" sz="1400" kern="1200" dirty="0">
                          <a:solidFill>
                            <a:schemeClr val="tx1"/>
                          </a:solidFill>
                          <a:effectLst/>
                          <a:latin typeface="+mn-lt"/>
                          <a:ea typeface="+mn-ea"/>
                          <a:cs typeface="+mn-cs"/>
                        </a:rPr>
                        <a:t> (10 minutes)</a:t>
                      </a:r>
                    </a:p>
                    <a:p>
                      <a:pPr marL="233363" marR="0" lvl="0" indent="-177800" algn="l" defTabSz="914377"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400" kern="1200" dirty="0">
                          <a:solidFill>
                            <a:schemeClr val="tx1"/>
                          </a:solidFill>
                          <a:effectLst/>
                          <a:latin typeface="+mn-lt"/>
                          <a:ea typeface="+mn-ea"/>
                          <a:cs typeface="+mn-cs"/>
                          <a:hlinkClick r:id="rId5"/>
                        </a:rPr>
                        <a:t>Mobile - Networking Technique</a:t>
                      </a:r>
                      <a:r>
                        <a:rPr lang="en-US" sz="1400" kern="1200" dirty="0">
                          <a:solidFill>
                            <a:schemeClr val="tx1"/>
                          </a:solidFill>
                          <a:effectLst/>
                          <a:latin typeface="+mn-lt"/>
                          <a:ea typeface="+mn-ea"/>
                          <a:cs typeface="+mn-cs"/>
                        </a:rPr>
                        <a:t> (15 minutes)</a:t>
                      </a:r>
                    </a:p>
                  </a:txBody>
                  <a:tcPr>
                    <a:lnL w="12700" cap="flat" cmpd="sng" algn="ctr">
                      <a:solidFill>
                        <a:srgbClr val="5F0095"/>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rgbClr val="5F0095"/>
                      </a:solidFill>
                      <a:prstDash val="solid"/>
                      <a:round/>
                      <a:headEnd type="none" w="med" len="med"/>
                      <a:tailEnd type="none" w="med" len="med"/>
                    </a:lnT>
                    <a:lnB w="12700" cap="flat" cmpd="sng" algn="ctr">
                      <a:solidFill>
                        <a:srgbClr val="5F0095"/>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833776761"/>
                  </a:ext>
                </a:extLst>
              </a:tr>
            </a:tbl>
          </a:graphicData>
        </a:graphic>
      </p:graphicFrame>
      <p:graphicFrame>
        <p:nvGraphicFramePr>
          <p:cNvPr id="14" name="Table 13">
            <a:extLst>
              <a:ext uri="{FF2B5EF4-FFF2-40B4-BE49-F238E27FC236}">
                <a16:creationId xmlns:a16="http://schemas.microsoft.com/office/drawing/2014/main" id="{7E139B85-2D18-4F08-A8B0-BB558B35A799}"/>
              </a:ext>
            </a:extLst>
          </p:cNvPr>
          <p:cNvGraphicFramePr>
            <a:graphicFrameLocks noGrp="1"/>
          </p:cNvGraphicFramePr>
          <p:nvPr>
            <p:extLst>
              <p:ext uri="{D42A27DB-BD31-4B8C-83A1-F6EECF244321}">
                <p14:modId xmlns:p14="http://schemas.microsoft.com/office/powerpoint/2010/main" val="74308698"/>
              </p:ext>
            </p:extLst>
          </p:nvPr>
        </p:nvGraphicFramePr>
        <p:xfrm>
          <a:off x="6096000" y="1447799"/>
          <a:ext cx="5769936" cy="4512057"/>
        </p:xfrm>
        <a:graphic>
          <a:graphicData uri="http://schemas.openxmlformats.org/drawingml/2006/table">
            <a:tbl>
              <a:tblPr firstRow="1" bandRow="1">
                <a:tableStyleId>{69012ECD-51FC-41F1-AA8D-1B2483CD663E}</a:tableStyleId>
              </a:tblPr>
              <a:tblGrid>
                <a:gridCol w="5769936">
                  <a:extLst>
                    <a:ext uri="{9D8B030D-6E8A-4147-A177-3AD203B41FA5}">
                      <a16:colId xmlns:a16="http://schemas.microsoft.com/office/drawing/2014/main" val="2247527278"/>
                    </a:ext>
                  </a:extLst>
                </a:gridCol>
              </a:tblGrid>
              <a:tr h="384005">
                <a:tc>
                  <a:txBody>
                    <a:bodyPr/>
                    <a:lstStyle/>
                    <a:p>
                      <a:r>
                        <a:rPr lang="en-US" sz="1500" dirty="0"/>
                        <a:t>Delivery Requirements</a:t>
                      </a:r>
                    </a:p>
                  </a:txBody>
                  <a:tcPr>
                    <a:lnL w="12700" cap="flat" cmpd="sng" algn="ctr">
                      <a:solidFill>
                        <a:srgbClr val="5F0095"/>
                      </a:solidFill>
                      <a:prstDash val="solid"/>
                      <a:round/>
                      <a:headEnd type="none" w="med" len="med"/>
                      <a:tailEnd type="none" w="med" len="med"/>
                    </a:lnL>
                    <a:lnR w="12700" cap="flat" cmpd="sng" algn="ctr">
                      <a:solidFill>
                        <a:srgbClr val="5F0095"/>
                      </a:solidFill>
                      <a:prstDash val="solid"/>
                      <a:round/>
                      <a:headEnd type="none" w="med" len="med"/>
                      <a:tailEnd type="none" w="med" len="med"/>
                    </a:lnR>
                    <a:lnT w="12700" cap="flat" cmpd="sng" algn="ctr">
                      <a:solidFill>
                        <a:srgbClr val="5F0095"/>
                      </a:solidFill>
                      <a:prstDash val="solid"/>
                      <a:round/>
                      <a:headEnd type="none" w="med" len="med"/>
                      <a:tailEnd type="none" w="med" len="med"/>
                    </a:lnT>
                    <a:lnB w="12700" cap="flat" cmpd="sng" algn="ctr">
                      <a:solidFill>
                        <a:srgbClr val="5F0095"/>
                      </a:solidFill>
                      <a:prstDash val="solid"/>
                      <a:round/>
                      <a:headEnd type="none" w="med" len="med"/>
                      <a:tailEnd type="none" w="med" len="med"/>
                    </a:lnB>
                    <a:lnTlToBr w="12700" cmpd="sng">
                      <a:noFill/>
                      <a:prstDash val="solid"/>
                    </a:lnTlToBr>
                    <a:lnBlToTr w="12700" cmpd="sng">
                      <a:noFill/>
                      <a:prstDash val="solid"/>
                    </a:lnBlToTr>
                    <a:solidFill>
                      <a:srgbClr val="5F0095"/>
                    </a:solidFill>
                  </a:tcPr>
                </a:tc>
                <a:extLst>
                  <a:ext uri="{0D108BD9-81ED-4DB2-BD59-A6C34878D82A}">
                    <a16:rowId xmlns:a16="http://schemas.microsoft.com/office/drawing/2014/main" val="1914793798"/>
                  </a:ext>
                </a:extLst>
              </a:tr>
              <a:tr h="4128052">
                <a:tc>
                  <a:txBody>
                    <a:bodyPr/>
                    <a:lstStyle/>
                    <a:p>
                      <a:r>
                        <a:rPr lang="en-US" sz="1400" b="1" dirty="0"/>
                        <a:t>Technology Requirements:</a:t>
                      </a:r>
                    </a:p>
                    <a:p>
                      <a:pPr marL="231775" indent="-176213" algn="l" rtl="0" fontAlgn="base">
                        <a:buFont typeface="Arial" panose="020B0604020202020204" pitchFamily="34" charset="0"/>
                        <a:buChar char="•"/>
                      </a:pPr>
                      <a:r>
                        <a:rPr lang="en-US" sz="1400" b="0" i="0" dirty="0">
                          <a:solidFill>
                            <a:srgbClr val="000000"/>
                          </a:solidFill>
                          <a:effectLst/>
                          <a:latin typeface="Arial" panose="020B0604020202020204" pitchFamily="34" charset="0"/>
                        </a:rPr>
                        <a:t>Laptop with Internet connection – for instructor use ​</a:t>
                      </a:r>
                    </a:p>
                    <a:p>
                      <a:pPr marL="231775" indent="-176213" algn="l" rtl="0" fontAlgn="base">
                        <a:buFont typeface="Arial" panose="020B0604020202020204" pitchFamily="34" charset="0"/>
                        <a:buChar char="•"/>
                      </a:pPr>
                      <a:r>
                        <a:rPr lang="en-US" sz="1400" b="0" i="0" dirty="0">
                          <a:solidFill>
                            <a:srgbClr val="000000"/>
                          </a:solidFill>
                          <a:effectLst/>
                          <a:latin typeface="Arial" panose="020B0604020202020204" pitchFamily="34" charset="0"/>
                        </a:rPr>
                        <a:t>Projector and screen – to display presentation​</a:t>
                      </a:r>
                    </a:p>
                    <a:p>
                      <a:pPr marL="231775" indent="-176213" algn="l" rtl="0" fontAlgn="base">
                        <a:buFont typeface="Arial" panose="020B0604020202020204" pitchFamily="34" charset="0"/>
                        <a:buChar char="•"/>
                      </a:pPr>
                      <a:r>
                        <a:rPr lang="en-US" sz="1400" b="0" i="0" dirty="0">
                          <a:solidFill>
                            <a:srgbClr val="000000"/>
                          </a:solidFill>
                          <a:effectLst/>
                          <a:latin typeface="Arial" panose="020B0604020202020204" pitchFamily="34" charset="0"/>
                        </a:rPr>
                        <a:t>Computers with internet connections – for participants​</a:t>
                      </a:r>
                    </a:p>
                    <a:p>
                      <a:pPr marL="231775" indent="-176213" algn="l" rtl="0" fontAlgn="base">
                        <a:buFont typeface="Arial" panose="020B0604020202020204" pitchFamily="34" charset="0"/>
                        <a:buChar char="•"/>
                      </a:pPr>
                      <a:r>
                        <a:rPr lang="en-US" sz="1400" b="0" i="0" dirty="0">
                          <a:solidFill>
                            <a:srgbClr val="000000"/>
                          </a:solidFill>
                          <a:effectLst/>
                          <a:latin typeface="Arial" panose="020B0604020202020204" pitchFamily="34" charset="0"/>
                        </a:rPr>
                        <a:t>Printer – for printing materials</a:t>
                      </a:r>
                      <a:br>
                        <a:rPr lang="en-US" sz="1400" b="0" i="0" dirty="0">
                          <a:solidFill>
                            <a:srgbClr val="000000"/>
                          </a:solidFill>
                          <a:effectLst/>
                          <a:latin typeface="Arial" panose="020B0604020202020204" pitchFamily="34" charset="0"/>
                        </a:rPr>
                      </a:br>
                      <a:endParaRPr lang="en-US" sz="1400" b="1" dirty="0">
                        <a:solidFill>
                          <a:schemeClr val="tx1"/>
                        </a:solidFill>
                      </a:endParaRPr>
                    </a:p>
                    <a:p>
                      <a:pPr marL="52388" marR="0" lvl="0" indent="0" algn="l" defTabSz="914377"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400" b="1" dirty="0"/>
                        <a:t>Room Recommendations:</a:t>
                      </a:r>
                      <a:endParaRPr lang="en-US" sz="1400" dirty="0">
                        <a:solidFill>
                          <a:schemeClr val="tx1"/>
                        </a:solidFill>
                      </a:endParaRPr>
                    </a:p>
                    <a:p>
                      <a:pPr marL="233363" marR="0" lvl="0" indent="-180975" algn="l" defTabSz="914377"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400" dirty="0"/>
                        <a:t>Tables and seating for participants (arranged for groups of 2 to 5)</a:t>
                      </a:r>
                    </a:p>
                    <a:p>
                      <a:pPr marL="233363" marR="0" lvl="0" indent="-180975" algn="l" defTabSz="914377"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400" dirty="0"/>
                        <a:t>Adjustable lighting and/or window blinds</a:t>
                      </a:r>
                    </a:p>
                    <a:p>
                      <a:pPr marL="233363" marR="0" lvl="0" indent="-233363" algn="l" defTabSz="914377"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1400" dirty="0"/>
                    </a:p>
                    <a:p>
                      <a:pPr marL="0" marR="0" lvl="0" indent="0" algn="l" defTabSz="914377"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400" b="1" dirty="0"/>
                        <a:t>Materials &amp; Supplies Needed: </a:t>
                      </a:r>
                    </a:p>
                    <a:p>
                      <a:pPr marL="233363" marR="0" lvl="0" indent="-180975" algn="l" defTabSz="914377"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400" strike="noStrike" dirty="0"/>
                        <a:t>Workshop materials, as specified on slide 2 </a:t>
                      </a:r>
                    </a:p>
                    <a:p>
                      <a:pPr marL="233363" marR="0" lvl="0" indent="-180975" algn="l" defTabSz="914377"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400" strike="noStrike" dirty="0"/>
                        <a:t>Whiteboard or flip chart – 1 at the front of the classroom</a:t>
                      </a:r>
                    </a:p>
                    <a:p>
                      <a:pPr marL="233363" indent="-179388">
                        <a:buFont typeface="Arial" panose="020B0604020202020204" pitchFamily="34" charset="0"/>
                        <a:buChar char="•"/>
                      </a:pPr>
                      <a:r>
                        <a:rPr lang="en-US" sz="1400" b="0" dirty="0">
                          <a:solidFill>
                            <a:schemeClr val="tx1"/>
                          </a:solidFill>
                        </a:rPr>
                        <a:t>Notepaper or pads – for participants</a:t>
                      </a:r>
                    </a:p>
                    <a:p>
                      <a:pPr marL="233363" indent="-179388">
                        <a:buFont typeface="Arial" panose="020B0604020202020204" pitchFamily="34" charset="0"/>
                        <a:buChar char="•"/>
                      </a:pPr>
                      <a:r>
                        <a:rPr lang="en-US" sz="1400" b="0" dirty="0">
                          <a:solidFill>
                            <a:schemeClr val="tx1"/>
                          </a:solidFill>
                        </a:rPr>
                        <a:t>Pens or pencils </a:t>
                      </a:r>
                      <a:r>
                        <a:rPr lang="en-US" sz="1400" strike="noStrike" dirty="0"/>
                        <a:t>–</a:t>
                      </a:r>
                      <a:r>
                        <a:rPr lang="en-US" sz="1400" b="0" dirty="0">
                          <a:solidFill>
                            <a:schemeClr val="tx1"/>
                          </a:solidFill>
                        </a:rPr>
                        <a:t> for participants</a:t>
                      </a:r>
                    </a:p>
                    <a:p>
                      <a:pPr marL="233363" indent="-179388">
                        <a:buFont typeface="Arial" panose="020B0604020202020204" pitchFamily="34" charset="0"/>
                        <a:buChar char="•"/>
                      </a:pPr>
                      <a:r>
                        <a:rPr lang="en-US" sz="1400" b="0" dirty="0">
                          <a:solidFill>
                            <a:schemeClr val="tx1"/>
                          </a:solidFill>
                        </a:rPr>
                        <a:t>Paper and colored markers – for activity</a:t>
                      </a:r>
                    </a:p>
                    <a:p>
                      <a:pPr marL="233363" marR="0" lvl="0" indent="-180975" algn="l" defTabSz="914377"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1400" dirty="0"/>
                    </a:p>
                    <a:p>
                      <a:pPr marL="0" marR="0" lvl="0" indent="0" algn="l" defTabSz="914377"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1400" dirty="0"/>
                    </a:p>
                  </a:txBody>
                  <a:tcPr>
                    <a:lnL w="12700" cap="flat" cmpd="sng" algn="ctr">
                      <a:solidFill>
                        <a:srgbClr val="5F0095"/>
                      </a:solidFill>
                      <a:prstDash val="solid"/>
                      <a:round/>
                      <a:headEnd type="none" w="med" len="med"/>
                      <a:tailEnd type="none" w="med" len="med"/>
                    </a:lnL>
                    <a:lnR w="12700" cap="flat" cmpd="sng" algn="ctr">
                      <a:solidFill>
                        <a:srgbClr val="5F0095"/>
                      </a:solidFill>
                      <a:prstDash val="solid"/>
                      <a:round/>
                      <a:headEnd type="none" w="med" len="med"/>
                      <a:tailEnd type="none" w="med" len="med"/>
                    </a:lnR>
                    <a:lnT w="12700" cap="flat" cmpd="sng" algn="ctr">
                      <a:solidFill>
                        <a:srgbClr val="5F0095"/>
                      </a:solidFill>
                      <a:prstDash val="solid"/>
                      <a:round/>
                      <a:headEnd type="none" w="med" len="med"/>
                      <a:tailEnd type="none" w="med" len="med"/>
                    </a:lnT>
                    <a:lnB w="1270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569353218"/>
                  </a:ext>
                </a:extLst>
              </a:tr>
            </a:tbl>
          </a:graphicData>
        </a:graphic>
      </p:graphicFrame>
    </p:spTree>
    <p:custDataLst>
      <p:tags r:id="rId1"/>
    </p:custDataLst>
    <p:extLst>
      <p:ext uri="{BB962C8B-B14F-4D97-AF65-F5344CB8AC3E}">
        <p14:creationId xmlns:p14="http://schemas.microsoft.com/office/powerpoint/2010/main" val="424848672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A60EEEA3-7DE8-4E13-B75D-DFBB551F4DB3}"/>
              </a:ext>
            </a:extLst>
          </p:cNvPr>
          <p:cNvSpPr>
            <a:spLocks noGrp="1"/>
          </p:cNvSpPr>
          <p:nvPr>
            <p:ph sz="quarter" idx="18"/>
          </p:nvPr>
        </p:nvSpPr>
        <p:spPr>
          <a:xfrm>
            <a:off x="381001" y="1828802"/>
            <a:ext cx="5802086" cy="4699589"/>
          </a:xfrm>
        </p:spPr>
        <p:txBody>
          <a:bodyPr>
            <a:noAutofit/>
          </a:bodyPr>
          <a:lstStyle/>
          <a:p>
            <a:r>
              <a:rPr lang="en-US" sz="2400" cap="all" dirty="0">
                <a:solidFill>
                  <a:schemeClr val="accent5"/>
                </a:solidFill>
                <a:latin typeface="+mj-lt"/>
                <a:cs typeface="Arial" charset="0"/>
              </a:rPr>
              <a:t>Goal: IDENTIFY WHO IS IN YOUR NETWORK</a:t>
            </a:r>
          </a:p>
          <a:p>
            <a:pPr marL="341313" indent="-287338">
              <a:lnSpc>
                <a:spcPct val="120000"/>
              </a:lnSpc>
              <a:buFont typeface="+mj-lt"/>
              <a:buAutoNum type="arabicPeriod"/>
            </a:pPr>
            <a:r>
              <a:rPr lang="en-US" sz="2000" b="0" dirty="0">
                <a:latin typeface="+mn-lt"/>
              </a:rPr>
              <a:t>Think about the groups of people you know (family, friends, coworkers, classmates, etc.).</a:t>
            </a:r>
          </a:p>
          <a:p>
            <a:pPr marL="341313" indent="-287338">
              <a:lnSpc>
                <a:spcPct val="120000"/>
              </a:lnSpc>
              <a:buFont typeface="+mj-lt"/>
              <a:buAutoNum type="arabicPeriod"/>
            </a:pPr>
            <a:r>
              <a:rPr lang="en-US" sz="2000" b="0" dirty="0">
                <a:latin typeface="+mn-lt"/>
              </a:rPr>
              <a:t>On paper, use colored markers to draw a “map” of your current network.</a:t>
            </a:r>
          </a:p>
          <a:p>
            <a:pPr marL="341313" indent="-287338">
              <a:lnSpc>
                <a:spcPct val="120000"/>
              </a:lnSpc>
              <a:buFont typeface="+mj-lt"/>
              <a:buAutoNum type="arabicPeriod"/>
            </a:pPr>
            <a:r>
              <a:rPr lang="en-US" sz="2000" b="0" dirty="0"/>
              <a:t>Draw lines to indicate connections and make notes about your connections if you can.</a:t>
            </a:r>
            <a:endParaRPr lang="en-US" sz="2000" b="0" dirty="0">
              <a:latin typeface="+mn-lt"/>
            </a:endParaRPr>
          </a:p>
        </p:txBody>
      </p:sp>
      <p:sp>
        <p:nvSpPr>
          <p:cNvPr id="4" name="Title 3">
            <a:extLst>
              <a:ext uri="{FF2B5EF4-FFF2-40B4-BE49-F238E27FC236}">
                <a16:creationId xmlns:a16="http://schemas.microsoft.com/office/drawing/2014/main" id="{EEAB9048-FA4E-4542-AC2B-4077148311ED}"/>
              </a:ext>
            </a:extLst>
          </p:cNvPr>
          <p:cNvSpPr>
            <a:spLocks noGrp="1"/>
          </p:cNvSpPr>
          <p:nvPr>
            <p:ph type="title"/>
          </p:nvPr>
        </p:nvSpPr>
        <p:spPr/>
        <p:txBody>
          <a:bodyPr/>
          <a:lstStyle/>
          <a:p>
            <a:r>
              <a:rPr lang="en-US" dirty="0"/>
              <a:t>activity: </a:t>
            </a:r>
            <a:r>
              <a:rPr lang="en-US" dirty="0">
                <a:solidFill>
                  <a:schemeClr val="accent2"/>
                </a:solidFill>
              </a:rPr>
              <a:t>who is in your network?</a:t>
            </a:r>
            <a:endParaRPr lang="en-US" dirty="0"/>
          </a:p>
        </p:txBody>
      </p:sp>
      <p:sp>
        <p:nvSpPr>
          <p:cNvPr id="3" name="Slide Number Placeholder 2">
            <a:extLst>
              <a:ext uri="{FF2B5EF4-FFF2-40B4-BE49-F238E27FC236}">
                <a16:creationId xmlns:a16="http://schemas.microsoft.com/office/drawing/2014/main" id="{E40107EA-F03C-4C44-BDAB-2A7E0A4804CC}"/>
              </a:ext>
            </a:extLst>
          </p:cNvPr>
          <p:cNvSpPr>
            <a:spLocks noGrp="1"/>
          </p:cNvSpPr>
          <p:nvPr>
            <p:ph type="sldNum" sz="quarter" idx="21"/>
          </p:nvPr>
        </p:nvSpPr>
        <p:spPr/>
        <p:txBody>
          <a:bodyPr/>
          <a:lstStyle/>
          <a:p>
            <a:fld id="{4F9AC08D-23A9-440E-BCB9-AA1E9877CC38}" type="slidenum">
              <a:rPr lang="en-US" smtClean="0"/>
              <a:pPr/>
              <a:t>10</a:t>
            </a:fld>
            <a:endParaRPr lang="en-US" dirty="0"/>
          </a:p>
        </p:txBody>
      </p:sp>
      <p:sp>
        <p:nvSpPr>
          <p:cNvPr id="9" name="Footer Placeholder 5">
            <a:extLst>
              <a:ext uri="{FF2B5EF4-FFF2-40B4-BE49-F238E27FC236}">
                <a16:creationId xmlns:a16="http://schemas.microsoft.com/office/drawing/2014/main" id="{9AAD29E7-3843-450C-AF52-88ADB75DA822}"/>
              </a:ext>
            </a:extLst>
          </p:cNvPr>
          <p:cNvSpPr txBox="1">
            <a:spLocks/>
          </p:cNvSpPr>
          <p:nvPr/>
        </p:nvSpPr>
        <p:spPr>
          <a:xfrm>
            <a:off x="293916" y="6525499"/>
            <a:ext cx="5714999" cy="20637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000" dirty="0">
                <a:solidFill>
                  <a:schemeClr val="bg1">
                    <a:lumMod val="65000"/>
                  </a:schemeClr>
                </a:solidFill>
              </a:rPr>
              <a:t>Copyright © 2019 Accenture. All rights reserved.</a:t>
            </a:r>
          </a:p>
        </p:txBody>
      </p:sp>
      <p:pic>
        <p:nvPicPr>
          <p:cNvPr id="12" name="Graphic 11">
            <a:extLst>
              <a:ext uri="{FF2B5EF4-FFF2-40B4-BE49-F238E27FC236}">
                <a16:creationId xmlns:a16="http://schemas.microsoft.com/office/drawing/2014/main" id="{2174C805-CC40-40A5-A34E-A3B585FF5386}"/>
              </a:ext>
              <a:ext uri="{C183D7F6-B498-43B3-948B-1728B52AA6E4}">
                <adec:decorative xmlns:adec="http://schemas.microsoft.com/office/drawing/2017/decorative" val="1"/>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380999" y="5349845"/>
            <a:ext cx="1198018" cy="982375"/>
          </a:xfrm>
          <a:prstGeom prst="rect">
            <a:avLst/>
          </a:prstGeom>
        </p:spPr>
      </p:pic>
      <p:sp>
        <p:nvSpPr>
          <p:cNvPr id="14" name="Content Placeholder 3">
            <a:extLst>
              <a:ext uri="{FF2B5EF4-FFF2-40B4-BE49-F238E27FC236}">
                <a16:creationId xmlns:a16="http://schemas.microsoft.com/office/drawing/2014/main" id="{6752E0A0-A372-45F1-B277-EF780A973CFC}"/>
              </a:ext>
            </a:extLst>
          </p:cNvPr>
          <p:cNvSpPr txBox="1">
            <a:spLocks/>
          </p:cNvSpPr>
          <p:nvPr/>
        </p:nvSpPr>
        <p:spPr>
          <a:xfrm>
            <a:off x="380999" y="5800088"/>
            <a:ext cx="1198018" cy="701575"/>
          </a:xfrm>
          <a:prstGeom prst="rect">
            <a:avLst/>
          </a:prstGeom>
        </p:spPr>
        <p:txBody>
          <a:bodyPr/>
          <a:lstStyle>
            <a:lvl1pPr marL="57149" indent="0" algn="l" defTabSz="914377" rtl="0" eaLnBrk="1" latinLnBrk="0" hangingPunct="1">
              <a:lnSpc>
                <a:spcPct val="85000"/>
              </a:lnSpc>
              <a:spcBef>
                <a:spcPts val="0"/>
              </a:spcBef>
              <a:buFont typeface="Arial" panose="020B0604020202020204" pitchFamily="34" charset="0"/>
              <a:buNone/>
              <a:defRPr sz="1800" b="1" kern="1200" cap="all" baseline="0">
                <a:solidFill>
                  <a:schemeClr val="tx1"/>
                </a:solidFill>
                <a:latin typeface="+mn-lt"/>
                <a:ea typeface="+mn-ea"/>
                <a:cs typeface="+mn-cs"/>
              </a:defRPr>
            </a:lvl1pPr>
            <a:lvl2pPr marL="57149" indent="0" algn="l" defTabSz="914377" rtl="0" eaLnBrk="1" latinLnBrk="0" hangingPunct="1">
              <a:lnSpc>
                <a:spcPct val="90000"/>
              </a:lnSpc>
              <a:spcBef>
                <a:spcPts val="0"/>
              </a:spcBef>
              <a:spcAft>
                <a:spcPts val="1200"/>
              </a:spcAft>
              <a:buFont typeface="Arial" panose="020B0604020202020204" pitchFamily="34" charset="0"/>
              <a:buNone/>
              <a:defRPr sz="2800" kern="1200">
                <a:solidFill>
                  <a:schemeClr val="tx1"/>
                </a:solidFill>
                <a:latin typeface="+mn-lt"/>
                <a:ea typeface="+mn-ea"/>
                <a:cs typeface="+mn-cs"/>
              </a:defRPr>
            </a:lvl2pPr>
            <a:lvl3pPr marL="57149" indent="0" algn="l" defTabSz="914377" rtl="0" eaLnBrk="1" latinLnBrk="0" hangingPunct="1">
              <a:lnSpc>
                <a:spcPct val="110000"/>
              </a:lnSpc>
              <a:spcBef>
                <a:spcPts val="0"/>
              </a:spcBef>
              <a:spcAft>
                <a:spcPts val="900"/>
              </a:spcAft>
              <a:buFont typeface="Arial" panose="020B0604020202020204" pitchFamily="34" charset="0"/>
              <a:buNone/>
              <a:defRPr sz="1800" kern="1200">
                <a:solidFill>
                  <a:schemeClr val="tx1"/>
                </a:solidFill>
                <a:latin typeface="+mn-lt"/>
                <a:ea typeface="+mn-ea"/>
                <a:cs typeface="+mn-cs"/>
              </a:defRPr>
            </a:lvl3pPr>
            <a:lvl4pPr marL="228594" indent="-169858" algn="l" defTabSz="914377" rtl="0" eaLnBrk="1" latinLnBrk="0" hangingPunct="1">
              <a:lnSpc>
                <a:spcPct val="110000"/>
              </a:lnSpc>
              <a:spcBef>
                <a:spcPts val="0"/>
              </a:spcBef>
              <a:spcAft>
                <a:spcPts val="0"/>
              </a:spcAft>
              <a:buFont typeface="Arial" panose="020B0604020202020204" pitchFamily="34" charset="0"/>
              <a:buChar char="•"/>
              <a:defRPr sz="1800" kern="1200">
                <a:solidFill>
                  <a:schemeClr val="tx1"/>
                </a:solidFill>
                <a:latin typeface="+mn-lt"/>
                <a:ea typeface="+mn-ea"/>
                <a:cs typeface="+mn-cs"/>
              </a:defRPr>
            </a:lvl4pPr>
            <a:lvl5pPr marL="400041" indent="-177796" algn="l" defTabSz="914377" rtl="0" eaLnBrk="1" latinLnBrk="0" hangingPunct="1">
              <a:lnSpc>
                <a:spcPct val="110000"/>
              </a:lnSpc>
              <a:spcBef>
                <a:spcPts val="0"/>
              </a:spcBef>
              <a:spcAft>
                <a:spcPts val="0"/>
              </a:spcAft>
              <a:buFont typeface="Graphik" panose="020B0503030202060203" pitchFamily="34" charset="0"/>
              <a:buChar char="–"/>
              <a:defRPr sz="1400" kern="1200">
                <a:solidFill>
                  <a:schemeClr val="tx1"/>
                </a:solidFill>
                <a:latin typeface="+mn-lt"/>
                <a:ea typeface="+mn-ea"/>
                <a:cs typeface="+mn-cs"/>
              </a:defRPr>
            </a:lvl5pPr>
            <a:lvl6pPr marL="571486" indent="-173034" algn="l" defTabSz="914377"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6pPr>
            <a:lvl7pPr marL="55561" indent="0" algn="l" defTabSz="914377" rtl="0" eaLnBrk="1" latinLnBrk="0" hangingPunct="1">
              <a:lnSpc>
                <a:spcPct val="90000"/>
              </a:lnSpc>
              <a:spcBef>
                <a:spcPts val="800"/>
              </a:spcBef>
              <a:buFont typeface="Arial" panose="020B0604020202020204" pitchFamily="34" charset="0"/>
              <a:buNone/>
              <a:defRPr sz="1200" b="1" kern="1200" cap="all" baseline="0">
                <a:solidFill>
                  <a:schemeClr val="tx1"/>
                </a:solidFill>
                <a:latin typeface="+mn-lt"/>
                <a:ea typeface="+mn-ea"/>
                <a:cs typeface="+mn-cs"/>
              </a:defRPr>
            </a:lvl7pPr>
            <a:lvl8pPr marL="55561" indent="0" algn="l" defTabSz="914377" rtl="0" eaLnBrk="1" latinLnBrk="0" hangingPunct="1">
              <a:lnSpc>
                <a:spcPct val="100000"/>
              </a:lnSpc>
              <a:spcBef>
                <a:spcPts val="0"/>
              </a:spcBef>
              <a:spcAft>
                <a:spcPts val="800"/>
              </a:spcAft>
              <a:buFont typeface="Arial" panose="020B0604020202020204" pitchFamily="34" charset="0"/>
              <a:buNone/>
              <a:defRPr sz="1800" b="0" kern="1200" baseline="0">
                <a:solidFill>
                  <a:schemeClr val="tx1"/>
                </a:solidFill>
                <a:latin typeface="+mn-lt"/>
                <a:ea typeface="+mn-ea"/>
                <a:cs typeface="+mn-cs"/>
              </a:defRPr>
            </a:lvl8pPr>
            <a:lvl9pPr marL="55561" indent="0" algn="l" defTabSz="914377" rtl="0" eaLnBrk="1" latinLnBrk="0" hangingPunct="1">
              <a:lnSpc>
                <a:spcPct val="110000"/>
              </a:lnSpc>
              <a:spcBef>
                <a:spcPts val="0"/>
              </a:spcBef>
              <a:spcAft>
                <a:spcPts val="600"/>
              </a:spcAft>
              <a:buFont typeface="Arial" panose="020B0604020202020204" pitchFamily="34" charset="0"/>
              <a:buNone/>
              <a:defRPr sz="1200" kern="1200">
                <a:solidFill>
                  <a:schemeClr val="tx1"/>
                </a:solidFill>
                <a:latin typeface="+mn-lt"/>
                <a:ea typeface="+mn-ea"/>
                <a:cs typeface="+mn-cs"/>
              </a:defRPr>
            </a:lvl9pPr>
          </a:lstStyle>
          <a:p>
            <a:pPr marL="0" algn="ctr">
              <a:lnSpc>
                <a:spcPct val="65000"/>
              </a:lnSpc>
              <a:spcAft>
                <a:spcPts val="1200"/>
              </a:spcAft>
            </a:pPr>
            <a:r>
              <a:rPr lang="en-US" sz="2800" cap="none" dirty="0">
                <a:solidFill>
                  <a:schemeClr val="accent5"/>
                </a:solidFill>
              </a:rPr>
              <a:t>5 </a:t>
            </a:r>
            <a:br>
              <a:rPr lang="en-US" sz="2800" cap="none" dirty="0">
                <a:solidFill>
                  <a:schemeClr val="accent5"/>
                </a:solidFill>
              </a:rPr>
            </a:br>
            <a:r>
              <a:rPr lang="en-US" sz="2800" cap="none" dirty="0">
                <a:solidFill>
                  <a:schemeClr val="accent5"/>
                </a:solidFill>
              </a:rPr>
              <a:t>min</a:t>
            </a:r>
            <a:endParaRPr lang="en-US" sz="2400" dirty="0">
              <a:solidFill>
                <a:schemeClr val="accent5"/>
              </a:solidFill>
            </a:endParaRPr>
          </a:p>
        </p:txBody>
      </p:sp>
      <p:pic>
        <p:nvPicPr>
          <p:cNvPr id="8" name="Picture 7">
            <a:extLst>
              <a:ext uri="{FF2B5EF4-FFF2-40B4-BE49-F238E27FC236}">
                <a16:creationId xmlns:a16="http://schemas.microsoft.com/office/drawing/2014/main" id="{7AFEFB6F-E079-4217-83EC-C0EE81511816}"/>
              </a:ext>
            </a:extLst>
          </p:cNvPr>
          <p:cNvPicPr>
            <a:picLocks noChangeAspect="1"/>
          </p:cNvPicPr>
          <p:nvPr/>
        </p:nvPicPr>
        <p:blipFill>
          <a:blip r:embed="rId5"/>
          <a:stretch>
            <a:fillRect/>
          </a:stretch>
        </p:blipFill>
        <p:spPr>
          <a:xfrm>
            <a:off x="6256741" y="1391020"/>
            <a:ext cx="5578323" cy="5084505"/>
          </a:xfrm>
          <a:prstGeom prst="rect">
            <a:avLst/>
          </a:prstGeom>
        </p:spPr>
      </p:pic>
    </p:spTree>
    <p:extLst>
      <p:ext uri="{BB962C8B-B14F-4D97-AF65-F5344CB8AC3E}">
        <p14:creationId xmlns:p14="http://schemas.microsoft.com/office/powerpoint/2010/main" val="23669743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E40107EA-F03C-4C44-BDAB-2A7E0A4804CC}"/>
              </a:ext>
            </a:extLst>
          </p:cNvPr>
          <p:cNvSpPr>
            <a:spLocks noGrp="1"/>
          </p:cNvSpPr>
          <p:nvPr>
            <p:ph type="sldNum" sz="quarter" idx="12"/>
          </p:nvPr>
        </p:nvSpPr>
        <p:spPr>
          <a:xfrm>
            <a:off x="11506202" y="6519009"/>
            <a:ext cx="304799" cy="206375"/>
          </a:xfrm>
        </p:spPr>
        <p:txBody>
          <a:bodyPr/>
          <a:lstStyle/>
          <a:p>
            <a:fld id="{4F9AC08D-23A9-440E-BCB9-AA1E9877CC38}" type="slidenum">
              <a:rPr lang="en-US" smtClean="0"/>
              <a:pPr/>
              <a:t>11</a:t>
            </a:fld>
            <a:endParaRPr lang="en-US" dirty="0"/>
          </a:p>
        </p:txBody>
      </p:sp>
      <p:sp>
        <p:nvSpPr>
          <p:cNvPr id="9" name="Footer Placeholder 5">
            <a:extLst>
              <a:ext uri="{FF2B5EF4-FFF2-40B4-BE49-F238E27FC236}">
                <a16:creationId xmlns:a16="http://schemas.microsoft.com/office/drawing/2014/main" id="{9AAD29E7-3843-450C-AF52-88ADB75DA822}"/>
              </a:ext>
            </a:extLst>
          </p:cNvPr>
          <p:cNvSpPr txBox="1">
            <a:spLocks/>
          </p:cNvSpPr>
          <p:nvPr/>
        </p:nvSpPr>
        <p:spPr>
          <a:xfrm>
            <a:off x="293916" y="6525499"/>
            <a:ext cx="5714999" cy="20637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000" dirty="0">
                <a:solidFill>
                  <a:schemeClr val="bg1">
                    <a:lumMod val="65000"/>
                  </a:schemeClr>
                </a:solidFill>
              </a:rPr>
              <a:t>Copyright © 2019 Accenture. All rights reserved.</a:t>
            </a:r>
          </a:p>
        </p:txBody>
      </p:sp>
      <p:sp>
        <p:nvSpPr>
          <p:cNvPr id="11" name="TextBox 10">
            <a:extLst>
              <a:ext uri="{FF2B5EF4-FFF2-40B4-BE49-F238E27FC236}">
                <a16:creationId xmlns:a16="http://schemas.microsoft.com/office/drawing/2014/main" id="{CAC32E8B-5182-46E7-A6E2-D50844AFE516}"/>
              </a:ext>
            </a:extLst>
          </p:cNvPr>
          <p:cNvSpPr txBox="1"/>
          <p:nvPr/>
        </p:nvSpPr>
        <p:spPr>
          <a:xfrm>
            <a:off x="464472" y="2186758"/>
            <a:ext cx="5217886" cy="2923621"/>
          </a:xfrm>
          <a:prstGeom prst="rect">
            <a:avLst/>
          </a:prstGeom>
          <a:noFill/>
        </p:spPr>
        <p:txBody>
          <a:bodyPr wrap="square" lIns="0" tIns="0" rIns="0" bIns="45720" rtlCol="0">
            <a:spAutoFit/>
          </a:bodyPr>
          <a:lstStyle/>
          <a:p>
            <a:pPr>
              <a:lnSpc>
                <a:spcPts val="2800"/>
              </a:lnSpc>
            </a:pPr>
            <a:r>
              <a:rPr lang="en-US" sz="2800" dirty="0">
                <a:latin typeface="+mj-lt"/>
              </a:rPr>
              <a:t>IS YOUR NETWORK </a:t>
            </a:r>
            <a:r>
              <a:rPr lang="en-US" sz="2800" dirty="0">
                <a:solidFill>
                  <a:schemeClr val="accent5"/>
                </a:solidFill>
                <a:latin typeface="+mj-lt"/>
              </a:rPr>
              <a:t>LARGER </a:t>
            </a:r>
            <a:r>
              <a:rPr lang="en-US" sz="2800" dirty="0">
                <a:latin typeface="+mj-lt"/>
              </a:rPr>
              <a:t>THAN YOU EXPECTED?</a:t>
            </a:r>
          </a:p>
          <a:p>
            <a:pPr>
              <a:lnSpc>
                <a:spcPts val="2800"/>
              </a:lnSpc>
            </a:pPr>
            <a:endParaRPr lang="en-US" sz="2800" dirty="0">
              <a:latin typeface="+mj-lt"/>
            </a:endParaRPr>
          </a:p>
          <a:p>
            <a:pPr>
              <a:lnSpc>
                <a:spcPts val="2800"/>
              </a:lnSpc>
            </a:pPr>
            <a:r>
              <a:rPr lang="en-US" sz="2800" dirty="0">
                <a:latin typeface="+mj-lt"/>
              </a:rPr>
              <a:t>WHAT CAN YOU DO TO </a:t>
            </a:r>
            <a:r>
              <a:rPr lang="en-US" sz="2800" dirty="0">
                <a:solidFill>
                  <a:schemeClr val="accent5"/>
                </a:solidFill>
                <a:latin typeface="+mj-lt"/>
              </a:rPr>
              <a:t>EXPAND </a:t>
            </a:r>
            <a:r>
              <a:rPr lang="en-US" sz="2800" dirty="0">
                <a:latin typeface="+mj-lt"/>
              </a:rPr>
              <a:t>YOUR NETWORK OR MAKE IT MORE </a:t>
            </a:r>
            <a:r>
              <a:rPr lang="en-US" sz="2800" dirty="0">
                <a:solidFill>
                  <a:schemeClr val="accent5"/>
                </a:solidFill>
                <a:latin typeface="+mj-lt"/>
              </a:rPr>
              <a:t>DIVERSE</a:t>
            </a:r>
            <a:r>
              <a:rPr lang="en-US" sz="2800" dirty="0">
                <a:latin typeface="+mj-lt"/>
              </a:rPr>
              <a:t>?</a:t>
            </a:r>
          </a:p>
        </p:txBody>
      </p:sp>
      <p:grpSp>
        <p:nvGrpSpPr>
          <p:cNvPr id="2" name="Group 1">
            <a:extLst>
              <a:ext uri="{FF2B5EF4-FFF2-40B4-BE49-F238E27FC236}">
                <a16:creationId xmlns:a16="http://schemas.microsoft.com/office/drawing/2014/main" id="{9A75A744-14BA-4BD3-8D5B-89316A27CFAC}"/>
              </a:ext>
              <a:ext uri="{C183D7F6-B498-43B3-948B-1728B52AA6E4}">
                <adec:decorative xmlns:adec="http://schemas.microsoft.com/office/drawing/2017/decorative" val="1"/>
              </a:ext>
            </a:extLst>
          </p:cNvPr>
          <p:cNvGrpSpPr/>
          <p:nvPr/>
        </p:nvGrpSpPr>
        <p:grpSpPr>
          <a:xfrm>
            <a:off x="6290778" y="1432446"/>
            <a:ext cx="5496158" cy="5008459"/>
            <a:chOff x="6162443" y="1472653"/>
            <a:chExt cx="5496158" cy="5008459"/>
          </a:xfrm>
          <a:effectLst/>
        </p:grpSpPr>
        <p:sp>
          <p:nvSpPr>
            <p:cNvPr id="13" name="Oval 12">
              <a:extLst>
                <a:ext uri="{FF2B5EF4-FFF2-40B4-BE49-F238E27FC236}">
                  <a16:creationId xmlns:a16="http://schemas.microsoft.com/office/drawing/2014/main" id="{0E462BB9-A4FA-4A48-8C4D-C2C1BB7C745B}"/>
                </a:ext>
              </a:extLst>
            </p:cNvPr>
            <p:cNvSpPr/>
            <p:nvPr/>
          </p:nvSpPr>
          <p:spPr>
            <a:xfrm>
              <a:off x="9045041" y="5167793"/>
              <a:ext cx="914400" cy="914400"/>
            </a:xfrm>
            <a:prstGeom prst="ellipse">
              <a:avLst/>
            </a:prstGeom>
            <a:noFill/>
            <a:ln w="76200">
              <a:solidFill>
                <a:schemeClr val="accent3">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ormAutofit/>
            </a:bodyPr>
            <a:lstStyle/>
            <a:p>
              <a:pPr algn="ctr"/>
              <a:r>
                <a:rPr lang="en-US" sz="1100" dirty="0">
                  <a:solidFill>
                    <a:schemeClr val="accent5">
                      <a:alpha val="20000"/>
                    </a:schemeClr>
                  </a:solidFill>
                  <a:latin typeface="+mj-lt"/>
                </a:rPr>
                <a:t>Friend</a:t>
              </a:r>
            </a:p>
            <a:p>
              <a:pPr algn="ctr"/>
              <a:r>
                <a:rPr lang="en-US" sz="1100" dirty="0">
                  <a:solidFill>
                    <a:schemeClr val="accent5">
                      <a:alpha val="20000"/>
                    </a:schemeClr>
                  </a:solidFill>
                  <a:latin typeface="+mj-lt"/>
                </a:rPr>
                <a:t>Curtis</a:t>
              </a:r>
            </a:p>
          </p:txBody>
        </p:sp>
        <p:sp>
          <p:nvSpPr>
            <p:cNvPr id="14" name="Oval 13">
              <a:extLst>
                <a:ext uri="{FF2B5EF4-FFF2-40B4-BE49-F238E27FC236}">
                  <a16:creationId xmlns:a16="http://schemas.microsoft.com/office/drawing/2014/main" id="{4D831D49-B3A8-40E3-811F-7E030190BAF6}"/>
                </a:ext>
              </a:extLst>
            </p:cNvPr>
            <p:cNvSpPr/>
            <p:nvPr/>
          </p:nvSpPr>
          <p:spPr>
            <a:xfrm>
              <a:off x="10744201" y="3436064"/>
              <a:ext cx="914400" cy="914400"/>
            </a:xfrm>
            <a:prstGeom prst="ellipse">
              <a:avLst/>
            </a:prstGeom>
            <a:noFill/>
            <a:ln w="76200">
              <a:solidFill>
                <a:schemeClr val="accent3">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ormAutofit/>
            </a:bodyPr>
            <a:lstStyle/>
            <a:p>
              <a:pPr algn="ctr"/>
              <a:r>
                <a:rPr lang="en-US" sz="1100" dirty="0">
                  <a:solidFill>
                    <a:schemeClr val="accent2">
                      <a:alpha val="20000"/>
                    </a:schemeClr>
                  </a:solidFill>
                  <a:latin typeface="+mj-lt"/>
                </a:rPr>
                <a:t>Uncle Pecos</a:t>
              </a:r>
            </a:p>
          </p:txBody>
        </p:sp>
        <p:cxnSp>
          <p:nvCxnSpPr>
            <p:cNvPr id="15" name="Straight Connector 14">
              <a:extLst>
                <a:ext uri="{FF2B5EF4-FFF2-40B4-BE49-F238E27FC236}">
                  <a16:creationId xmlns:a16="http://schemas.microsoft.com/office/drawing/2014/main" id="{7E2F6AD3-90B5-40DE-9415-81A1D709C2F0}"/>
                </a:ext>
              </a:extLst>
            </p:cNvPr>
            <p:cNvCxnSpPr>
              <a:cxnSpLocks/>
              <a:stCxn id="24" idx="6"/>
              <a:endCxn id="28" idx="2"/>
            </p:cNvCxnSpPr>
            <p:nvPr/>
          </p:nvCxnSpPr>
          <p:spPr>
            <a:xfrm>
              <a:off x="8771860" y="3857737"/>
              <a:ext cx="997670" cy="1970"/>
            </a:xfrm>
            <a:prstGeom prst="line">
              <a:avLst/>
            </a:prstGeom>
            <a:ln w="28575">
              <a:solidFill>
                <a:schemeClr val="accent3">
                  <a:alpha val="12000"/>
                </a:schemeClr>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C90C39D2-6E3F-422E-89F9-628360F7C13E}"/>
                </a:ext>
              </a:extLst>
            </p:cNvPr>
            <p:cNvCxnSpPr>
              <a:cxnSpLocks/>
              <a:stCxn id="24" idx="5"/>
            </p:cNvCxnSpPr>
            <p:nvPr/>
          </p:nvCxnSpPr>
          <p:spPr>
            <a:xfrm>
              <a:off x="8641064" y="4160899"/>
              <a:ext cx="629631" cy="1045847"/>
            </a:xfrm>
            <a:prstGeom prst="line">
              <a:avLst/>
            </a:prstGeom>
            <a:ln w="28575">
              <a:solidFill>
                <a:schemeClr val="accent3">
                  <a:alpha val="12000"/>
                </a:schemeClr>
              </a:solidFill>
            </a:ln>
          </p:spPr>
          <p:style>
            <a:lnRef idx="1">
              <a:schemeClr val="accent1"/>
            </a:lnRef>
            <a:fillRef idx="0">
              <a:schemeClr val="accent1"/>
            </a:fillRef>
            <a:effectRef idx="0">
              <a:schemeClr val="accent1"/>
            </a:effectRef>
            <a:fontRef idx="minor">
              <a:schemeClr val="tx1"/>
            </a:fontRef>
          </p:style>
        </p:cxnSp>
        <p:sp>
          <p:nvSpPr>
            <p:cNvPr id="17" name="Oval 16">
              <a:extLst>
                <a:ext uri="{FF2B5EF4-FFF2-40B4-BE49-F238E27FC236}">
                  <a16:creationId xmlns:a16="http://schemas.microsoft.com/office/drawing/2014/main" id="{99DF0F9F-A477-49F0-9AE0-951E4A489CFF}"/>
                </a:ext>
              </a:extLst>
            </p:cNvPr>
            <p:cNvSpPr/>
            <p:nvPr/>
          </p:nvSpPr>
          <p:spPr>
            <a:xfrm>
              <a:off x="6162443" y="3103635"/>
              <a:ext cx="914400" cy="914400"/>
            </a:xfrm>
            <a:prstGeom prst="ellipse">
              <a:avLst/>
            </a:prstGeom>
            <a:noFill/>
            <a:ln w="76200">
              <a:solidFill>
                <a:schemeClr val="accent3">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ormAutofit/>
            </a:bodyPr>
            <a:lstStyle/>
            <a:p>
              <a:pPr algn="ctr"/>
              <a:r>
                <a:rPr lang="en-US" sz="900" dirty="0">
                  <a:solidFill>
                    <a:schemeClr val="accent3">
                      <a:lumMod val="60000"/>
                      <a:lumOff val="40000"/>
                      <a:alpha val="20000"/>
                    </a:schemeClr>
                  </a:solidFill>
                  <a:latin typeface="+mj-lt"/>
                </a:rPr>
                <a:t>Guidance Counselor</a:t>
              </a:r>
            </a:p>
          </p:txBody>
        </p:sp>
        <p:sp>
          <p:nvSpPr>
            <p:cNvPr id="18" name="Oval 17">
              <a:extLst>
                <a:ext uri="{FF2B5EF4-FFF2-40B4-BE49-F238E27FC236}">
                  <a16:creationId xmlns:a16="http://schemas.microsoft.com/office/drawing/2014/main" id="{8C785138-EAC9-450C-9E3A-D28B6449D4DF}"/>
                </a:ext>
              </a:extLst>
            </p:cNvPr>
            <p:cNvSpPr/>
            <p:nvPr/>
          </p:nvSpPr>
          <p:spPr>
            <a:xfrm>
              <a:off x="6772972" y="1585311"/>
              <a:ext cx="914400" cy="914400"/>
            </a:xfrm>
            <a:prstGeom prst="ellipse">
              <a:avLst/>
            </a:prstGeom>
            <a:noFill/>
            <a:ln w="76200">
              <a:solidFill>
                <a:schemeClr val="accent3">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ormAutofit/>
            </a:bodyPr>
            <a:lstStyle/>
            <a:p>
              <a:pPr algn="ctr"/>
              <a:r>
                <a:rPr lang="en-US" sz="1100" dirty="0">
                  <a:solidFill>
                    <a:schemeClr val="accent3">
                      <a:lumMod val="60000"/>
                      <a:lumOff val="40000"/>
                      <a:alpha val="20000"/>
                    </a:schemeClr>
                  </a:solidFill>
                  <a:latin typeface="+mj-lt"/>
                </a:rPr>
                <a:t>Teacher</a:t>
              </a:r>
            </a:p>
          </p:txBody>
        </p:sp>
        <p:sp>
          <p:nvSpPr>
            <p:cNvPr id="19" name="Oval 18">
              <a:extLst>
                <a:ext uri="{FF2B5EF4-FFF2-40B4-BE49-F238E27FC236}">
                  <a16:creationId xmlns:a16="http://schemas.microsoft.com/office/drawing/2014/main" id="{1D997958-1AD5-48B2-96C8-3775FC49F3AB}"/>
                </a:ext>
              </a:extLst>
            </p:cNvPr>
            <p:cNvSpPr/>
            <p:nvPr/>
          </p:nvSpPr>
          <p:spPr>
            <a:xfrm>
              <a:off x="9009460" y="1775992"/>
              <a:ext cx="914400" cy="914400"/>
            </a:xfrm>
            <a:prstGeom prst="ellipse">
              <a:avLst/>
            </a:prstGeom>
            <a:noFill/>
            <a:ln w="76200">
              <a:solidFill>
                <a:schemeClr val="accent3">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ormAutofit/>
            </a:bodyPr>
            <a:lstStyle/>
            <a:p>
              <a:pPr algn="ctr"/>
              <a:r>
                <a:rPr lang="en-US" sz="1100" dirty="0">
                  <a:solidFill>
                    <a:schemeClr val="accent6">
                      <a:alpha val="20000"/>
                    </a:schemeClr>
                  </a:solidFill>
                  <a:latin typeface="+mj-lt"/>
                </a:rPr>
                <a:t>Old Boss</a:t>
              </a:r>
            </a:p>
          </p:txBody>
        </p:sp>
        <p:cxnSp>
          <p:nvCxnSpPr>
            <p:cNvPr id="20" name="Straight Connector 19">
              <a:extLst>
                <a:ext uri="{FF2B5EF4-FFF2-40B4-BE49-F238E27FC236}">
                  <a16:creationId xmlns:a16="http://schemas.microsoft.com/office/drawing/2014/main" id="{7E98A52F-1245-40BC-8C18-8D40D882367F}"/>
                </a:ext>
              </a:extLst>
            </p:cNvPr>
            <p:cNvCxnSpPr>
              <a:cxnSpLocks/>
            </p:cNvCxnSpPr>
            <p:nvPr/>
          </p:nvCxnSpPr>
          <p:spPr>
            <a:xfrm flipH="1" flipV="1">
              <a:off x="9692453" y="2655216"/>
              <a:ext cx="384495" cy="773785"/>
            </a:xfrm>
            <a:prstGeom prst="line">
              <a:avLst/>
            </a:prstGeom>
            <a:ln w="28575">
              <a:solidFill>
                <a:schemeClr val="accent3">
                  <a:alpha val="12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FE2EEC03-3F1C-47CC-A727-3F18D1FB7A10}"/>
                </a:ext>
              </a:extLst>
            </p:cNvPr>
            <p:cNvCxnSpPr>
              <a:cxnSpLocks/>
            </p:cNvCxnSpPr>
            <p:nvPr/>
          </p:nvCxnSpPr>
          <p:spPr>
            <a:xfrm flipV="1">
              <a:off x="6772972" y="2499710"/>
              <a:ext cx="303871" cy="603927"/>
            </a:xfrm>
            <a:prstGeom prst="line">
              <a:avLst/>
            </a:prstGeom>
            <a:ln w="28575">
              <a:solidFill>
                <a:schemeClr val="accent3">
                  <a:alpha val="12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D9386C06-DD2C-46AC-A7A3-29C6DEAA61FA}"/>
                </a:ext>
              </a:extLst>
            </p:cNvPr>
            <p:cNvCxnSpPr>
              <a:cxnSpLocks/>
              <a:endCxn id="17" idx="6"/>
            </p:cNvCxnSpPr>
            <p:nvPr/>
          </p:nvCxnSpPr>
          <p:spPr>
            <a:xfrm flipH="1" flipV="1">
              <a:off x="7076843" y="3560835"/>
              <a:ext cx="801883" cy="175468"/>
            </a:xfrm>
            <a:prstGeom prst="line">
              <a:avLst/>
            </a:prstGeom>
            <a:ln w="28575">
              <a:solidFill>
                <a:schemeClr val="accent3">
                  <a:alpha val="12000"/>
                </a:schemeClr>
              </a:solidFil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3BE5D3E4-911D-4F4E-9E71-357C3DFDF659}"/>
                </a:ext>
              </a:extLst>
            </p:cNvPr>
            <p:cNvCxnSpPr>
              <a:cxnSpLocks/>
              <a:stCxn id="24" idx="3"/>
            </p:cNvCxnSpPr>
            <p:nvPr/>
          </p:nvCxnSpPr>
          <p:spPr>
            <a:xfrm flipH="1">
              <a:off x="7198273" y="4160899"/>
              <a:ext cx="811249" cy="379130"/>
            </a:xfrm>
            <a:prstGeom prst="line">
              <a:avLst/>
            </a:prstGeom>
            <a:ln w="28575">
              <a:solidFill>
                <a:schemeClr val="accent3">
                  <a:alpha val="12000"/>
                </a:schemeClr>
              </a:solidFill>
            </a:ln>
          </p:spPr>
          <p:style>
            <a:lnRef idx="1">
              <a:schemeClr val="accent1"/>
            </a:lnRef>
            <a:fillRef idx="0">
              <a:schemeClr val="accent1"/>
            </a:fillRef>
            <a:effectRef idx="0">
              <a:schemeClr val="accent1"/>
            </a:effectRef>
            <a:fontRef idx="minor">
              <a:schemeClr val="tx1"/>
            </a:fontRef>
          </p:style>
        </p:cxnSp>
        <p:sp>
          <p:nvSpPr>
            <p:cNvPr id="24" name="Oval 23">
              <a:extLst>
                <a:ext uri="{FF2B5EF4-FFF2-40B4-BE49-F238E27FC236}">
                  <a16:creationId xmlns:a16="http://schemas.microsoft.com/office/drawing/2014/main" id="{AF9D154E-78CD-417D-9E8D-A9BB3D23D597}"/>
                </a:ext>
              </a:extLst>
            </p:cNvPr>
            <p:cNvSpPr/>
            <p:nvPr/>
          </p:nvSpPr>
          <p:spPr>
            <a:xfrm>
              <a:off x="7878726" y="3429000"/>
              <a:ext cx="893134" cy="857473"/>
            </a:xfrm>
            <a:prstGeom prst="ellipse">
              <a:avLst/>
            </a:prstGeom>
            <a:noFill/>
            <a:ln w="76200">
              <a:solidFill>
                <a:schemeClr val="accent3">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accent3">
                      <a:alpha val="20000"/>
                    </a:schemeClr>
                  </a:solidFill>
                  <a:latin typeface="+mj-lt"/>
                </a:rPr>
                <a:t>ME</a:t>
              </a:r>
            </a:p>
          </p:txBody>
        </p:sp>
        <p:sp>
          <p:nvSpPr>
            <p:cNvPr id="25" name="Oval 24">
              <a:extLst>
                <a:ext uri="{FF2B5EF4-FFF2-40B4-BE49-F238E27FC236}">
                  <a16:creationId xmlns:a16="http://schemas.microsoft.com/office/drawing/2014/main" id="{81D93781-4BB4-4268-BA27-3374B31C4030}"/>
                </a:ext>
              </a:extLst>
            </p:cNvPr>
            <p:cNvSpPr/>
            <p:nvPr/>
          </p:nvSpPr>
          <p:spPr>
            <a:xfrm>
              <a:off x="6315772" y="4292346"/>
              <a:ext cx="914400" cy="914400"/>
            </a:xfrm>
            <a:prstGeom prst="ellipse">
              <a:avLst/>
            </a:prstGeom>
            <a:noFill/>
            <a:ln w="76200">
              <a:solidFill>
                <a:schemeClr val="accent3">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ormAutofit/>
            </a:bodyPr>
            <a:lstStyle/>
            <a:p>
              <a:pPr algn="ctr"/>
              <a:r>
                <a:rPr lang="en-US" sz="900" dirty="0">
                  <a:solidFill>
                    <a:schemeClr val="accent3">
                      <a:lumMod val="60000"/>
                      <a:lumOff val="40000"/>
                      <a:alpha val="20000"/>
                    </a:schemeClr>
                  </a:solidFill>
                  <a:latin typeface="+mj-lt"/>
                </a:rPr>
                <a:t>Baseball Coach</a:t>
              </a:r>
            </a:p>
          </p:txBody>
        </p:sp>
        <p:sp>
          <p:nvSpPr>
            <p:cNvPr id="26" name="Oval 25">
              <a:extLst>
                <a:ext uri="{FF2B5EF4-FFF2-40B4-BE49-F238E27FC236}">
                  <a16:creationId xmlns:a16="http://schemas.microsoft.com/office/drawing/2014/main" id="{0DBA0A3F-4D42-4EF2-BF64-86C27633814E}"/>
                </a:ext>
              </a:extLst>
            </p:cNvPr>
            <p:cNvSpPr/>
            <p:nvPr/>
          </p:nvSpPr>
          <p:spPr>
            <a:xfrm>
              <a:off x="10487417" y="1472653"/>
              <a:ext cx="914400" cy="845318"/>
            </a:xfrm>
            <a:prstGeom prst="ellipse">
              <a:avLst/>
            </a:prstGeom>
            <a:noFill/>
            <a:ln w="76200">
              <a:solidFill>
                <a:schemeClr val="accent3">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ormAutofit/>
            </a:bodyPr>
            <a:lstStyle/>
            <a:p>
              <a:pPr algn="ctr"/>
              <a:r>
                <a:rPr lang="en-US" sz="1100" dirty="0">
                  <a:solidFill>
                    <a:schemeClr val="accent6">
                      <a:alpha val="20000"/>
                    </a:schemeClr>
                  </a:solidFill>
                  <a:latin typeface="+mj-lt"/>
                </a:rPr>
                <a:t>New</a:t>
              </a:r>
            </a:p>
            <a:p>
              <a:pPr algn="ctr"/>
              <a:r>
                <a:rPr lang="en-US" sz="1100" dirty="0">
                  <a:solidFill>
                    <a:schemeClr val="accent6">
                      <a:alpha val="20000"/>
                    </a:schemeClr>
                  </a:solidFill>
                  <a:latin typeface="+mj-lt"/>
                </a:rPr>
                <a:t>Boss</a:t>
              </a:r>
            </a:p>
          </p:txBody>
        </p:sp>
        <p:cxnSp>
          <p:nvCxnSpPr>
            <p:cNvPr id="27" name="Straight Connector 26">
              <a:extLst>
                <a:ext uri="{FF2B5EF4-FFF2-40B4-BE49-F238E27FC236}">
                  <a16:creationId xmlns:a16="http://schemas.microsoft.com/office/drawing/2014/main" id="{4A205350-9276-44B6-9094-AB6893C5A02F}"/>
                </a:ext>
              </a:extLst>
            </p:cNvPr>
            <p:cNvCxnSpPr>
              <a:cxnSpLocks/>
              <a:endCxn id="26" idx="2"/>
            </p:cNvCxnSpPr>
            <p:nvPr/>
          </p:nvCxnSpPr>
          <p:spPr>
            <a:xfrm flipV="1">
              <a:off x="9923860" y="1895312"/>
              <a:ext cx="563557" cy="223580"/>
            </a:xfrm>
            <a:prstGeom prst="line">
              <a:avLst/>
            </a:prstGeom>
            <a:ln w="28575">
              <a:solidFill>
                <a:schemeClr val="accent3">
                  <a:alpha val="12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28" name="Oval 27">
              <a:extLst>
                <a:ext uri="{FF2B5EF4-FFF2-40B4-BE49-F238E27FC236}">
                  <a16:creationId xmlns:a16="http://schemas.microsoft.com/office/drawing/2014/main" id="{BD28D1A4-5853-406F-A6F8-3B67550F477A}"/>
                </a:ext>
              </a:extLst>
            </p:cNvPr>
            <p:cNvSpPr/>
            <p:nvPr/>
          </p:nvSpPr>
          <p:spPr>
            <a:xfrm>
              <a:off x="9769530" y="3402507"/>
              <a:ext cx="914400" cy="914400"/>
            </a:xfrm>
            <a:prstGeom prst="ellipse">
              <a:avLst/>
            </a:prstGeom>
            <a:noFill/>
            <a:ln w="76200">
              <a:solidFill>
                <a:schemeClr val="accent3">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ormAutofit/>
            </a:bodyPr>
            <a:lstStyle/>
            <a:p>
              <a:pPr algn="ctr"/>
              <a:r>
                <a:rPr lang="en-US" sz="1100" dirty="0">
                  <a:solidFill>
                    <a:schemeClr val="accent2">
                      <a:alpha val="20000"/>
                    </a:schemeClr>
                  </a:solidFill>
                  <a:latin typeface="+mj-lt"/>
                </a:rPr>
                <a:t>Aunt Tommie</a:t>
              </a:r>
            </a:p>
          </p:txBody>
        </p:sp>
        <p:sp>
          <p:nvSpPr>
            <p:cNvPr id="29" name="Oval 28">
              <a:extLst>
                <a:ext uri="{FF2B5EF4-FFF2-40B4-BE49-F238E27FC236}">
                  <a16:creationId xmlns:a16="http://schemas.microsoft.com/office/drawing/2014/main" id="{EE0A0813-0CF4-4090-92BC-EE157BE7E9D2}"/>
                </a:ext>
              </a:extLst>
            </p:cNvPr>
            <p:cNvSpPr/>
            <p:nvPr/>
          </p:nvSpPr>
          <p:spPr>
            <a:xfrm>
              <a:off x="7668571" y="5566712"/>
              <a:ext cx="914400" cy="914400"/>
            </a:xfrm>
            <a:prstGeom prst="ellipse">
              <a:avLst/>
            </a:prstGeom>
            <a:noFill/>
            <a:ln w="76200">
              <a:solidFill>
                <a:schemeClr val="accent3">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ormAutofit/>
            </a:bodyPr>
            <a:lstStyle/>
            <a:p>
              <a:pPr algn="ctr"/>
              <a:r>
                <a:rPr lang="en-US" sz="1100" dirty="0">
                  <a:solidFill>
                    <a:schemeClr val="accent5">
                      <a:alpha val="20000"/>
                    </a:schemeClr>
                  </a:solidFill>
                  <a:latin typeface="+mj-lt"/>
                </a:rPr>
                <a:t>Online Friend Ed</a:t>
              </a:r>
            </a:p>
          </p:txBody>
        </p:sp>
        <p:cxnSp>
          <p:nvCxnSpPr>
            <p:cNvPr id="30" name="Straight Connector 29">
              <a:extLst>
                <a:ext uri="{FF2B5EF4-FFF2-40B4-BE49-F238E27FC236}">
                  <a16:creationId xmlns:a16="http://schemas.microsoft.com/office/drawing/2014/main" id="{461D1DD6-661A-4CD7-92D6-7353F413DAB6}"/>
                </a:ext>
              </a:extLst>
            </p:cNvPr>
            <p:cNvCxnSpPr>
              <a:cxnSpLocks/>
            </p:cNvCxnSpPr>
            <p:nvPr/>
          </p:nvCxnSpPr>
          <p:spPr>
            <a:xfrm flipH="1">
              <a:off x="8546206" y="5704961"/>
              <a:ext cx="489095" cy="132313"/>
            </a:xfrm>
            <a:prstGeom prst="line">
              <a:avLst/>
            </a:prstGeom>
            <a:ln w="28575">
              <a:solidFill>
                <a:schemeClr val="accent3">
                  <a:alpha val="12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sp>
        <p:nvSpPr>
          <p:cNvPr id="32" name="Title 3">
            <a:extLst>
              <a:ext uri="{FF2B5EF4-FFF2-40B4-BE49-F238E27FC236}">
                <a16:creationId xmlns:a16="http://schemas.microsoft.com/office/drawing/2014/main" id="{97676D5C-3944-483B-9354-D82221A16D14}"/>
              </a:ext>
            </a:extLst>
          </p:cNvPr>
          <p:cNvSpPr txBox="1">
            <a:spLocks/>
          </p:cNvSpPr>
          <p:nvPr/>
        </p:nvSpPr>
        <p:spPr>
          <a:xfrm>
            <a:off x="289560" y="380999"/>
            <a:ext cx="11430000" cy="990601"/>
          </a:xfrm>
          <a:prstGeom prst="rect">
            <a:avLst/>
          </a:prstGeom>
        </p:spPr>
        <p:txBody>
          <a:bodyPr/>
          <a:lstStyle>
            <a:lvl1pPr marL="0" indent="0" algn="l" defTabSz="914377" rtl="0" eaLnBrk="1" latinLnBrk="0" hangingPunct="1">
              <a:lnSpc>
                <a:spcPct val="70000"/>
              </a:lnSpc>
              <a:spcBef>
                <a:spcPct val="0"/>
              </a:spcBef>
              <a:buNone/>
              <a:defRPr sz="4000" b="0" kern="1200" cap="all" baseline="0">
                <a:solidFill>
                  <a:schemeClr val="tx1"/>
                </a:solidFill>
                <a:latin typeface="+mj-lt"/>
                <a:ea typeface="+mj-ea"/>
                <a:cs typeface="+mj-cs"/>
              </a:defRPr>
            </a:lvl1pPr>
          </a:lstStyle>
          <a:p>
            <a:r>
              <a:rPr lang="en-US" dirty="0"/>
              <a:t>Activity DEBRIEF</a:t>
            </a:r>
          </a:p>
        </p:txBody>
      </p:sp>
    </p:spTree>
    <p:extLst>
      <p:ext uri="{BB962C8B-B14F-4D97-AF65-F5344CB8AC3E}">
        <p14:creationId xmlns:p14="http://schemas.microsoft.com/office/powerpoint/2010/main" val="121545670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5D0DBA3F-2453-4B32-8A69-796295A01577}"/>
              </a:ext>
            </a:extLst>
          </p:cNvPr>
          <p:cNvSpPr>
            <a:spLocks noGrp="1"/>
          </p:cNvSpPr>
          <p:nvPr>
            <p:ph type="title"/>
          </p:nvPr>
        </p:nvSpPr>
        <p:spPr>
          <a:xfrm>
            <a:off x="381000" y="380999"/>
            <a:ext cx="11430000" cy="990601"/>
          </a:xfrm>
        </p:spPr>
        <p:txBody>
          <a:bodyPr/>
          <a:lstStyle/>
          <a:p>
            <a:r>
              <a:rPr lang="en-CA" dirty="0"/>
              <a:t>What is </a:t>
            </a:r>
            <a:r>
              <a:rPr lang="en-CA" dirty="0">
                <a:solidFill>
                  <a:srgbClr val="7500C0"/>
                </a:solidFill>
              </a:rPr>
              <a:t>branding</a:t>
            </a:r>
            <a:r>
              <a:rPr lang="en-CA" dirty="0"/>
              <a:t>?</a:t>
            </a:r>
          </a:p>
        </p:txBody>
      </p:sp>
      <p:sp>
        <p:nvSpPr>
          <p:cNvPr id="4" name="Footer Placeholder 3">
            <a:extLst>
              <a:ext uri="{FF2B5EF4-FFF2-40B4-BE49-F238E27FC236}">
                <a16:creationId xmlns:a16="http://schemas.microsoft.com/office/drawing/2014/main" id="{955F40B2-8824-44C2-834B-C98E09390809}"/>
              </a:ext>
            </a:extLst>
          </p:cNvPr>
          <p:cNvSpPr>
            <a:spLocks noGrp="1"/>
          </p:cNvSpPr>
          <p:nvPr>
            <p:ph type="ftr" sz="quarter" idx="20"/>
          </p:nvPr>
        </p:nvSpPr>
        <p:spPr/>
        <p:txBody>
          <a:bodyPr/>
          <a:lstStyle/>
          <a:p>
            <a:r>
              <a:rPr lang="en-US" dirty="0"/>
              <a:t>Copyright © 2019 Accenture. All rights reserved.</a:t>
            </a:r>
          </a:p>
        </p:txBody>
      </p:sp>
      <p:sp>
        <p:nvSpPr>
          <p:cNvPr id="5" name="Slide Number Placeholder 4">
            <a:extLst>
              <a:ext uri="{FF2B5EF4-FFF2-40B4-BE49-F238E27FC236}">
                <a16:creationId xmlns:a16="http://schemas.microsoft.com/office/drawing/2014/main" id="{F26235C8-FAEB-47DE-A619-AA1F154E4C7E}"/>
              </a:ext>
            </a:extLst>
          </p:cNvPr>
          <p:cNvSpPr>
            <a:spLocks noGrp="1"/>
          </p:cNvSpPr>
          <p:nvPr>
            <p:ph type="sldNum" sz="quarter" idx="21"/>
          </p:nvPr>
        </p:nvSpPr>
        <p:spPr/>
        <p:txBody>
          <a:bodyPr/>
          <a:lstStyle/>
          <a:p>
            <a:fld id="{4F9AC08D-23A9-440E-BCB9-AA1E9877CC38}" type="slidenum">
              <a:rPr lang="en-US" smtClean="0"/>
              <a:pPr/>
              <a:t>12</a:t>
            </a:fld>
            <a:endParaRPr lang="en-US" dirty="0"/>
          </a:p>
        </p:txBody>
      </p:sp>
      <p:grpSp>
        <p:nvGrpSpPr>
          <p:cNvPr id="2" name="Group 1">
            <a:extLst>
              <a:ext uri="{FF2B5EF4-FFF2-40B4-BE49-F238E27FC236}">
                <a16:creationId xmlns:a16="http://schemas.microsoft.com/office/drawing/2014/main" id="{5E4B7666-9B45-47DA-B13D-3F10918972A8}"/>
              </a:ext>
            </a:extLst>
          </p:cNvPr>
          <p:cNvGrpSpPr/>
          <p:nvPr/>
        </p:nvGrpSpPr>
        <p:grpSpPr>
          <a:xfrm>
            <a:off x="381000" y="1534080"/>
            <a:ext cx="11611645" cy="4503712"/>
            <a:chOff x="381000" y="1534080"/>
            <a:chExt cx="11611645" cy="4503712"/>
          </a:xfrm>
        </p:grpSpPr>
        <p:sp>
          <p:nvSpPr>
            <p:cNvPr id="23" name="Content Placeholder 2">
              <a:extLst>
                <a:ext uri="{FF2B5EF4-FFF2-40B4-BE49-F238E27FC236}">
                  <a16:creationId xmlns:a16="http://schemas.microsoft.com/office/drawing/2014/main" id="{63D363D4-561B-46E5-9B89-8B45808F35CC}"/>
                </a:ext>
              </a:extLst>
            </p:cNvPr>
            <p:cNvSpPr txBox="1">
              <a:spLocks/>
            </p:cNvSpPr>
            <p:nvPr/>
          </p:nvSpPr>
          <p:spPr>
            <a:xfrm>
              <a:off x="1228299" y="1784033"/>
              <a:ext cx="10764346" cy="2321781"/>
            </a:xfrm>
            <a:prstGeom prst="rect">
              <a:avLst/>
            </a:prstGeom>
          </p:spPr>
          <p:txBody>
            <a:bodyPr/>
            <a:lstStyle>
              <a:lvl1pPr marL="55561" indent="0" algn="l" defTabSz="914377" rtl="0" eaLnBrk="1" latinLnBrk="0" hangingPunct="1">
                <a:lnSpc>
                  <a:spcPct val="85000"/>
                </a:lnSpc>
                <a:spcBef>
                  <a:spcPts val="0"/>
                </a:spcBef>
                <a:spcAft>
                  <a:spcPts val="1200"/>
                </a:spcAft>
                <a:buFont typeface="Arial" panose="020B0604020202020204" pitchFamily="34" charset="0"/>
                <a:buNone/>
                <a:defRPr sz="2800" b="1" kern="1200" cap="none" baseline="0">
                  <a:solidFill>
                    <a:schemeClr val="tx1"/>
                  </a:solidFill>
                  <a:latin typeface="+mn-lt"/>
                  <a:ea typeface="+mn-ea"/>
                  <a:cs typeface="+mn-cs"/>
                </a:defRPr>
              </a:lvl1pPr>
              <a:lvl2pPr marL="285744" indent="-230182" algn="l" defTabSz="914377" rtl="0" eaLnBrk="1" latinLnBrk="0" hangingPunct="1">
                <a:lnSpc>
                  <a:spcPct val="100000"/>
                </a:lnSpc>
                <a:spcBef>
                  <a:spcPts val="0"/>
                </a:spcBef>
                <a:spcAft>
                  <a:spcPts val="1200"/>
                </a:spcAft>
                <a:buFont typeface="Arial" panose="020B0604020202020204" pitchFamily="34" charset="0"/>
                <a:buChar char="•"/>
                <a:defRPr sz="2200" kern="1200">
                  <a:solidFill>
                    <a:schemeClr val="tx1"/>
                  </a:solidFill>
                  <a:latin typeface="+mn-lt"/>
                  <a:ea typeface="+mn-ea"/>
                  <a:cs typeface="+mn-cs"/>
                </a:defRPr>
              </a:lvl2pPr>
              <a:lvl3pPr marL="514338" indent="-230182" algn="l" defTabSz="914377" rtl="0" eaLnBrk="1" latinLnBrk="0" hangingPunct="1">
                <a:lnSpc>
                  <a:spcPct val="110000"/>
                </a:lnSpc>
                <a:spcBef>
                  <a:spcPts val="0"/>
                </a:spcBef>
                <a:spcAft>
                  <a:spcPts val="600"/>
                </a:spcAft>
                <a:buFont typeface="Graphik" panose="020B0503030202060203" pitchFamily="34" charset="0"/>
                <a:buChar char="–"/>
                <a:defRPr sz="1800" kern="1200">
                  <a:solidFill>
                    <a:schemeClr val="tx1"/>
                  </a:solidFill>
                  <a:latin typeface="+mn-lt"/>
                  <a:ea typeface="+mn-ea"/>
                  <a:cs typeface="+mn-cs"/>
                </a:defRPr>
              </a:lvl3pPr>
              <a:lvl4pPr marL="685783" indent="-171446" algn="l" defTabSz="914377" rtl="0" eaLnBrk="1" latinLnBrk="0" hangingPunct="1">
                <a:lnSpc>
                  <a:spcPct val="110000"/>
                </a:lnSpc>
                <a:spcBef>
                  <a:spcPts val="0"/>
                </a:spcBef>
                <a:spcAft>
                  <a:spcPts val="0"/>
                </a:spcAft>
                <a:buFont typeface="Arial" panose="020B0604020202020204" pitchFamily="34" charset="0"/>
                <a:buChar char="•"/>
                <a:defRPr sz="1600" kern="1200">
                  <a:solidFill>
                    <a:schemeClr val="tx1"/>
                  </a:solidFill>
                  <a:latin typeface="+mn-lt"/>
                  <a:ea typeface="+mn-ea"/>
                  <a:cs typeface="+mn-cs"/>
                </a:defRPr>
              </a:lvl4pPr>
              <a:lvl5pPr marL="857229" indent="-177796" algn="l" defTabSz="914377" rtl="0" eaLnBrk="1" latinLnBrk="0" hangingPunct="1">
                <a:lnSpc>
                  <a:spcPct val="110000"/>
                </a:lnSpc>
                <a:spcBef>
                  <a:spcPts val="0"/>
                </a:spcBef>
                <a:spcAft>
                  <a:spcPts val="0"/>
                </a:spcAft>
                <a:buFont typeface="Graphik" panose="020B0503030202060203" pitchFamily="34" charset="0"/>
                <a:buChar char="–"/>
                <a:defRPr sz="1400" kern="1200">
                  <a:solidFill>
                    <a:schemeClr val="tx1"/>
                  </a:solidFill>
                  <a:latin typeface="+mn-lt"/>
                  <a:ea typeface="+mn-ea"/>
                  <a:cs typeface="+mn-cs"/>
                </a:defRPr>
              </a:lvl5pPr>
              <a:lvl6pPr marL="1028674" indent="-173034" algn="l" defTabSz="914377" rtl="0" eaLnBrk="1" latinLnBrk="0" hangingPunct="1">
                <a:lnSpc>
                  <a:spcPct val="90000"/>
                </a:lnSpc>
                <a:spcBef>
                  <a:spcPts val="500"/>
                </a:spcBef>
                <a:buFont typeface="Arial" panose="020B0604020202020204" pitchFamily="34" charset="0"/>
                <a:buChar char="•"/>
                <a:defRPr sz="1200" kern="1200">
                  <a:solidFill>
                    <a:schemeClr val="tx1"/>
                  </a:solidFill>
                  <a:latin typeface="+mn-lt"/>
                  <a:ea typeface="+mn-ea"/>
                  <a:cs typeface="+mn-cs"/>
                </a:defRPr>
              </a:lvl6pPr>
              <a:lvl7pPr marL="55561" indent="0" algn="l" defTabSz="914377" rtl="0" eaLnBrk="1" latinLnBrk="0" hangingPunct="1">
                <a:lnSpc>
                  <a:spcPct val="90000"/>
                </a:lnSpc>
                <a:spcBef>
                  <a:spcPts val="800"/>
                </a:spcBef>
                <a:buFont typeface="Arial" panose="020B0604020202020204" pitchFamily="34" charset="0"/>
                <a:buNone/>
                <a:defRPr sz="1200" b="1" kern="1200" cap="all" baseline="0">
                  <a:solidFill>
                    <a:schemeClr val="tx1"/>
                  </a:solidFill>
                  <a:latin typeface="+mj-lt"/>
                  <a:ea typeface="+mn-ea"/>
                  <a:cs typeface="+mn-cs"/>
                </a:defRPr>
              </a:lvl7pPr>
              <a:lvl8pPr marL="55561" indent="0" algn="l" defTabSz="914377" rtl="0" eaLnBrk="1" latinLnBrk="0" hangingPunct="1">
                <a:lnSpc>
                  <a:spcPct val="100000"/>
                </a:lnSpc>
                <a:spcBef>
                  <a:spcPts val="0"/>
                </a:spcBef>
                <a:spcAft>
                  <a:spcPts val="800"/>
                </a:spcAft>
                <a:buFont typeface="Arial" panose="020B0604020202020204" pitchFamily="34" charset="0"/>
                <a:buNone/>
                <a:defRPr sz="1800" kern="1200" baseline="0">
                  <a:solidFill>
                    <a:schemeClr val="tx1"/>
                  </a:solidFill>
                  <a:latin typeface="+mn-lt"/>
                  <a:ea typeface="+mn-ea"/>
                  <a:cs typeface="+mn-cs"/>
                </a:defRPr>
              </a:lvl8pPr>
              <a:lvl9pPr marL="55561" indent="0" algn="l" defTabSz="914377" rtl="0" eaLnBrk="1" latinLnBrk="0" hangingPunct="1">
                <a:lnSpc>
                  <a:spcPct val="110000"/>
                </a:lnSpc>
                <a:spcBef>
                  <a:spcPts val="0"/>
                </a:spcBef>
                <a:spcAft>
                  <a:spcPts val="600"/>
                </a:spcAft>
                <a:buFont typeface="Arial" panose="020B0604020202020204" pitchFamily="34" charset="0"/>
                <a:buNone/>
                <a:defRPr sz="1200" kern="1200">
                  <a:solidFill>
                    <a:schemeClr val="tx1"/>
                  </a:solidFill>
                  <a:latin typeface="+mn-lt"/>
                  <a:ea typeface="+mn-ea"/>
                  <a:cs typeface="+mn-cs"/>
                </a:defRPr>
              </a:lvl9pPr>
            </a:lstStyle>
            <a:p>
              <a:pPr marL="114300">
                <a:spcBef>
                  <a:spcPts val="600"/>
                </a:spcBef>
              </a:pPr>
              <a:r>
                <a:rPr lang="en-US" sz="3200" b="0" dirty="0">
                  <a:latin typeface="+mj-lt"/>
                </a:rPr>
                <a:t>Branding is the process involved in creating a unique name and image for a product in the consumers' mind, mainly through advertising campaigns with a consistent theme. </a:t>
              </a:r>
              <a:br>
                <a:rPr lang="en-US" sz="3200" b="0" dirty="0">
                  <a:latin typeface="+mj-lt"/>
                </a:rPr>
              </a:br>
              <a:br>
                <a:rPr lang="en-US" sz="3200" b="0" dirty="0">
                  <a:latin typeface="+mj-lt"/>
                </a:rPr>
              </a:br>
              <a:r>
                <a:rPr lang="en-US" sz="3200" b="0" dirty="0">
                  <a:latin typeface="+mj-lt"/>
                </a:rPr>
                <a:t>Branding aims to establish a significant and differentiated presence in the market that attracts and retains loyal customers.</a:t>
              </a:r>
            </a:p>
          </p:txBody>
        </p:sp>
        <p:sp>
          <p:nvSpPr>
            <p:cNvPr id="24" name="Freeform 5">
              <a:extLst>
                <a:ext uri="{FF2B5EF4-FFF2-40B4-BE49-F238E27FC236}">
                  <a16:creationId xmlns:a16="http://schemas.microsoft.com/office/drawing/2014/main" id="{7F11662E-0EC9-4612-81C5-2B26B47C9036}"/>
                </a:ext>
                <a:ext uri="{C183D7F6-B498-43B3-948B-1728B52AA6E4}">
                  <adec:decorative xmlns:adec="http://schemas.microsoft.com/office/drawing/2017/decorative" val="1"/>
                </a:ext>
              </a:extLst>
            </p:cNvPr>
            <p:cNvSpPr>
              <a:spLocks noEditPoints="1"/>
            </p:cNvSpPr>
            <p:nvPr/>
          </p:nvSpPr>
          <p:spPr bwMode="auto">
            <a:xfrm rot="10800000">
              <a:off x="9994738" y="4799265"/>
              <a:ext cx="716400" cy="619200"/>
            </a:xfrm>
            <a:custGeom>
              <a:avLst/>
              <a:gdLst>
                <a:gd name="T0" fmla="*/ 81 w 225"/>
                <a:gd name="T1" fmla="*/ 0 h 194"/>
                <a:gd name="T2" fmla="*/ 19 w 225"/>
                <a:gd name="T3" fmla="*/ 45 h 194"/>
                <a:gd name="T4" fmla="*/ 0 w 225"/>
                <a:gd name="T5" fmla="*/ 114 h 194"/>
                <a:gd name="T6" fmla="*/ 0 w 225"/>
                <a:gd name="T7" fmla="*/ 194 h 194"/>
                <a:gd name="T8" fmla="*/ 104 w 225"/>
                <a:gd name="T9" fmla="*/ 194 h 194"/>
                <a:gd name="T10" fmla="*/ 104 w 225"/>
                <a:gd name="T11" fmla="*/ 98 h 194"/>
                <a:gd name="T12" fmla="*/ 54 w 225"/>
                <a:gd name="T13" fmla="*/ 98 h 194"/>
                <a:gd name="T14" fmla="*/ 66 w 225"/>
                <a:gd name="T15" fmla="*/ 68 h 194"/>
                <a:gd name="T16" fmla="*/ 104 w 225"/>
                <a:gd name="T17" fmla="*/ 42 h 194"/>
                <a:gd name="T18" fmla="*/ 81 w 225"/>
                <a:gd name="T19" fmla="*/ 0 h 194"/>
                <a:gd name="T20" fmla="*/ 202 w 225"/>
                <a:gd name="T21" fmla="*/ 0 h 194"/>
                <a:gd name="T22" fmla="*/ 139 w 225"/>
                <a:gd name="T23" fmla="*/ 45 h 194"/>
                <a:gd name="T24" fmla="*/ 121 w 225"/>
                <a:gd name="T25" fmla="*/ 114 h 194"/>
                <a:gd name="T26" fmla="*/ 121 w 225"/>
                <a:gd name="T27" fmla="*/ 194 h 194"/>
                <a:gd name="T28" fmla="*/ 225 w 225"/>
                <a:gd name="T29" fmla="*/ 194 h 194"/>
                <a:gd name="T30" fmla="*/ 225 w 225"/>
                <a:gd name="T31" fmla="*/ 98 h 194"/>
                <a:gd name="T32" fmla="*/ 175 w 225"/>
                <a:gd name="T33" fmla="*/ 98 h 194"/>
                <a:gd name="T34" fmla="*/ 187 w 225"/>
                <a:gd name="T35" fmla="*/ 68 h 194"/>
                <a:gd name="T36" fmla="*/ 225 w 225"/>
                <a:gd name="T37" fmla="*/ 42 h 194"/>
                <a:gd name="T38" fmla="*/ 202 w 225"/>
                <a:gd name="T39" fmla="*/ 0 h 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25" h="194">
                  <a:moveTo>
                    <a:pt x="81" y="0"/>
                  </a:moveTo>
                  <a:cubicBezTo>
                    <a:pt x="52" y="13"/>
                    <a:pt x="31" y="28"/>
                    <a:pt x="19" y="45"/>
                  </a:cubicBezTo>
                  <a:cubicBezTo>
                    <a:pt x="6" y="62"/>
                    <a:pt x="0" y="85"/>
                    <a:pt x="0" y="114"/>
                  </a:cubicBezTo>
                  <a:cubicBezTo>
                    <a:pt x="0" y="194"/>
                    <a:pt x="0" y="194"/>
                    <a:pt x="0" y="194"/>
                  </a:cubicBezTo>
                  <a:cubicBezTo>
                    <a:pt x="104" y="194"/>
                    <a:pt x="104" y="194"/>
                    <a:pt x="104" y="194"/>
                  </a:cubicBezTo>
                  <a:cubicBezTo>
                    <a:pt x="104" y="98"/>
                    <a:pt x="104" y="98"/>
                    <a:pt x="104" y="98"/>
                  </a:cubicBezTo>
                  <a:cubicBezTo>
                    <a:pt x="54" y="98"/>
                    <a:pt x="54" y="98"/>
                    <a:pt x="54" y="98"/>
                  </a:cubicBezTo>
                  <a:cubicBezTo>
                    <a:pt x="55" y="86"/>
                    <a:pt x="59" y="76"/>
                    <a:pt x="66" y="68"/>
                  </a:cubicBezTo>
                  <a:cubicBezTo>
                    <a:pt x="73" y="59"/>
                    <a:pt x="86" y="51"/>
                    <a:pt x="104" y="42"/>
                  </a:cubicBezTo>
                  <a:cubicBezTo>
                    <a:pt x="81" y="0"/>
                    <a:pt x="81" y="0"/>
                    <a:pt x="81" y="0"/>
                  </a:cubicBezTo>
                  <a:moveTo>
                    <a:pt x="202" y="0"/>
                  </a:moveTo>
                  <a:cubicBezTo>
                    <a:pt x="173" y="13"/>
                    <a:pt x="152" y="28"/>
                    <a:pt x="139" y="45"/>
                  </a:cubicBezTo>
                  <a:cubicBezTo>
                    <a:pt x="127" y="62"/>
                    <a:pt x="121" y="85"/>
                    <a:pt x="121" y="114"/>
                  </a:cubicBezTo>
                  <a:cubicBezTo>
                    <a:pt x="121" y="194"/>
                    <a:pt x="121" y="194"/>
                    <a:pt x="121" y="194"/>
                  </a:cubicBezTo>
                  <a:cubicBezTo>
                    <a:pt x="225" y="194"/>
                    <a:pt x="225" y="194"/>
                    <a:pt x="225" y="194"/>
                  </a:cubicBezTo>
                  <a:cubicBezTo>
                    <a:pt x="225" y="98"/>
                    <a:pt x="225" y="98"/>
                    <a:pt x="225" y="98"/>
                  </a:cubicBezTo>
                  <a:cubicBezTo>
                    <a:pt x="175" y="98"/>
                    <a:pt x="175" y="98"/>
                    <a:pt x="175" y="98"/>
                  </a:cubicBezTo>
                  <a:cubicBezTo>
                    <a:pt x="176" y="86"/>
                    <a:pt x="180" y="76"/>
                    <a:pt x="187" y="68"/>
                  </a:cubicBezTo>
                  <a:cubicBezTo>
                    <a:pt x="194" y="59"/>
                    <a:pt x="206" y="51"/>
                    <a:pt x="225" y="42"/>
                  </a:cubicBezTo>
                  <a:cubicBezTo>
                    <a:pt x="202" y="0"/>
                    <a:pt x="202" y="0"/>
                    <a:pt x="202" y="0"/>
                  </a:cubicBezTo>
                </a:path>
              </a:pathLst>
            </a:custGeom>
            <a:solidFill>
              <a:schemeClr val="accent1">
                <a:alpha val="35000"/>
              </a:schemeClr>
            </a:solidFill>
            <a:ln>
              <a:noFill/>
            </a:ln>
          </p:spPr>
          <p:txBody>
            <a:bodyPr vert="horz" wrap="square" lIns="91419" tIns="45709" rIns="91419" bIns="45709" numCol="1" anchor="t" anchorCtr="0" compatLnSpc="1">
              <a:prstTxWarp prst="textNoShape">
                <a:avLst/>
              </a:prstTxWarp>
            </a:bodyPr>
            <a:lstStyle/>
            <a:p>
              <a:endParaRPr lang="en-US" dirty="0">
                <a:solidFill>
                  <a:schemeClr val="bg1"/>
                </a:solidFill>
              </a:endParaRPr>
            </a:p>
          </p:txBody>
        </p:sp>
        <p:sp>
          <p:nvSpPr>
            <p:cNvPr id="25" name="Freeform 5">
              <a:extLst>
                <a:ext uri="{FF2B5EF4-FFF2-40B4-BE49-F238E27FC236}">
                  <a16:creationId xmlns:a16="http://schemas.microsoft.com/office/drawing/2014/main" id="{8E6CAE4A-A356-4A0A-8748-91638983D63B}"/>
                </a:ext>
                <a:ext uri="{C183D7F6-B498-43B3-948B-1728B52AA6E4}">
                  <adec:decorative xmlns:adec="http://schemas.microsoft.com/office/drawing/2017/decorative" val="1"/>
                </a:ext>
              </a:extLst>
            </p:cNvPr>
            <p:cNvSpPr>
              <a:spLocks noEditPoints="1"/>
            </p:cNvSpPr>
            <p:nvPr/>
          </p:nvSpPr>
          <p:spPr bwMode="auto">
            <a:xfrm>
              <a:off x="381000" y="1534080"/>
              <a:ext cx="716400" cy="619200"/>
            </a:xfrm>
            <a:custGeom>
              <a:avLst/>
              <a:gdLst>
                <a:gd name="T0" fmla="*/ 81 w 225"/>
                <a:gd name="T1" fmla="*/ 0 h 194"/>
                <a:gd name="T2" fmla="*/ 19 w 225"/>
                <a:gd name="T3" fmla="*/ 45 h 194"/>
                <a:gd name="T4" fmla="*/ 0 w 225"/>
                <a:gd name="T5" fmla="*/ 114 h 194"/>
                <a:gd name="T6" fmla="*/ 0 w 225"/>
                <a:gd name="T7" fmla="*/ 194 h 194"/>
                <a:gd name="T8" fmla="*/ 104 w 225"/>
                <a:gd name="T9" fmla="*/ 194 h 194"/>
                <a:gd name="T10" fmla="*/ 104 w 225"/>
                <a:gd name="T11" fmla="*/ 98 h 194"/>
                <a:gd name="T12" fmla="*/ 54 w 225"/>
                <a:gd name="T13" fmla="*/ 98 h 194"/>
                <a:gd name="T14" fmla="*/ 66 w 225"/>
                <a:gd name="T15" fmla="*/ 68 h 194"/>
                <a:gd name="T16" fmla="*/ 104 w 225"/>
                <a:gd name="T17" fmla="*/ 42 h 194"/>
                <a:gd name="T18" fmla="*/ 81 w 225"/>
                <a:gd name="T19" fmla="*/ 0 h 194"/>
                <a:gd name="T20" fmla="*/ 202 w 225"/>
                <a:gd name="T21" fmla="*/ 0 h 194"/>
                <a:gd name="T22" fmla="*/ 139 w 225"/>
                <a:gd name="T23" fmla="*/ 45 h 194"/>
                <a:gd name="T24" fmla="*/ 121 w 225"/>
                <a:gd name="T25" fmla="*/ 114 h 194"/>
                <a:gd name="T26" fmla="*/ 121 w 225"/>
                <a:gd name="T27" fmla="*/ 194 h 194"/>
                <a:gd name="T28" fmla="*/ 225 w 225"/>
                <a:gd name="T29" fmla="*/ 194 h 194"/>
                <a:gd name="T30" fmla="*/ 225 w 225"/>
                <a:gd name="T31" fmla="*/ 98 h 194"/>
                <a:gd name="T32" fmla="*/ 175 w 225"/>
                <a:gd name="T33" fmla="*/ 98 h 194"/>
                <a:gd name="T34" fmla="*/ 187 w 225"/>
                <a:gd name="T35" fmla="*/ 68 h 194"/>
                <a:gd name="T36" fmla="*/ 225 w 225"/>
                <a:gd name="T37" fmla="*/ 42 h 194"/>
                <a:gd name="T38" fmla="*/ 202 w 225"/>
                <a:gd name="T39" fmla="*/ 0 h 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25" h="194">
                  <a:moveTo>
                    <a:pt x="81" y="0"/>
                  </a:moveTo>
                  <a:cubicBezTo>
                    <a:pt x="52" y="13"/>
                    <a:pt x="31" y="28"/>
                    <a:pt x="19" y="45"/>
                  </a:cubicBezTo>
                  <a:cubicBezTo>
                    <a:pt x="6" y="62"/>
                    <a:pt x="0" y="85"/>
                    <a:pt x="0" y="114"/>
                  </a:cubicBezTo>
                  <a:cubicBezTo>
                    <a:pt x="0" y="194"/>
                    <a:pt x="0" y="194"/>
                    <a:pt x="0" y="194"/>
                  </a:cubicBezTo>
                  <a:cubicBezTo>
                    <a:pt x="104" y="194"/>
                    <a:pt x="104" y="194"/>
                    <a:pt x="104" y="194"/>
                  </a:cubicBezTo>
                  <a:cubicBezTo>
                    <a:pt x="104" y="98"/>
                    <a:pt x="104" y="98"/>
                    <a:pt x="104" y="98"/>
                  </a:cubicBezTo>
                  <a:cubicBezTo>
                    <a:pt x="54" y="98"/>
                    <a:pt x="54" y="98"/>
                    <a:pt x="54" y="98"/>
                  </a:cubicBezTo>
                  <a:cubicBezTo>
                    <a:pt x="55" y="86"/>
                    <a:pt x="59" y="76"/>
                    <a:pt x="66" y="68"/>
                  </a:cubicBezTo>
                  <a:cubicBezTo>
                    <a:pt x="73" y="59"/>
                    <a:pt x="86" y="51"/>
                    <a:pt x="104" y="42"/>
                  </a:cubicBezTo>
                  <a:cubicBezTo>
                    <a:pt x="81" y="0"/>
                    <a:pt x="81" y="0"/>
                    <a:pt x="81" y="0"/>
                  </a:cubicBezTo>
                  <a:moveTo>
                    <a:pt x="202" y="0"/>
                  </a:moveTo>
                  <a:cubicBezTo>
                    <a:pt x="173" y="13"/>
                    <a:pt x="152" y="28"/>
                    <a:pt x="139" y="45"/>
                  </a:cubicBezTo>
                  <a:cubicBezTo>
                    <a:pt x="127" y="62"/>
                    <a:pt x="121" y="85"/>
                    <a:pt x="121" y="114"/>
                  </a:cubicBezTo>
                  <a:cubicBezTo>
                    <a:pt x="121" y="194"/>
                    <a:pt x="121" y="194"/>
                    <a:pt x="121" y="194"/>
                  </a:cubicBezTo>
                  <a:cubicBezTo>
                    <a:pt x="225" y="194"/>
                    <a:pt x="225" y="194"/>
                    <a:pt x="225" y="194"/>
                  </a:cubicBezTo>
                  <a:cubicBezTo>
                    <a:pt x="225" y="98"/>
                    <a:pt x="225" y="98"/>
                    <a:pt x="225" y="98"/>
                  </a:cubicBezTo>
                  <a:cubicBezTo>
                    <a:pt x="175" y="98"/>
                    <a:pt x="175" y="98"/>
                    <a:pt x="175" y="98"/>
                  </a:cubicBezTo>
                  <a:cubicBezTo>
                    <a:pt x="176" y="86"/>
                    <a:pt x="180" y="76"/>
                    <a:pt x="187" y="68"/>
                  </a:cubicBezTo>
                  <a:cubicBezTo>
                    <a:pt x="194" y="59"/>
                    <a:pt x="206" y="51"/>
                    <a:pt x="225" y="42"/>
                  </a:cubicBezTo>
                  <a:cubicBezTo>
                    <a:pt x="202" y="0"/>
                    <a:pt x="202" y="0"/>
                    <a:pt x="202" y="0"/>
                  </a:cubicBezTo>
                </a:path>
              </a:pathLst>
            </a:custGeom>
            <a:solidFill>
              <a:schemeClr val="accent1">
                <a:alpha val="35000"/>
              </a:schemeClr>
            </a:solidFill>
            <a:ln>
              <a:noFill/>
            </a:ln>
          </p:spPr>
          <p:txBody>
            <a:bodyPr vert="horz" wrap="square" lIns="91419" tIns="45709" rIns="91419" bIns="45709" numCol="1" anchor="t" anchorCtr="0" compatLnSpc="1">
              <a:prstTxWarp prst="textNoShape">
                <a:avLst/>
              </a:prstTxWarp>
            </a:bodyPr>
            <a:lstStyle/>
            <a:p>
              <a:endParaRPr lang="en-US" dirty="0">
                <a:solidFill>
                  <a:schemeClr val="bg1"/>
                </a:solidFill>
              </a:endParaRPr>
            </a:p>
          </p:txBody>
        </p:sp>
        <p:sp>
          <p:nvSpPr>
            <p:cNvPr id="26" name="Text Placeholder 2">
              <a:extLst>
                <a:ext uri="{FF2B5EF4-FFF2-40B4-BE49-F238E27FC236}">
                  <a16:creationId xmlns:a16="http://schemas.microsoft.com/office/drawing/2014/main" id="{23924719-5D16-42E7-B37C-E112B96D7B6A}"/>
                </a:ext>
              </a:extLst>
            </p:cNvPr>
            <p:cNvSpPr txBox="1">
              <a:spLocks/>
            </p:cNvSpPr>
            <p:nvPr/>
          </p:nvSpPr>
          <p:spPr>
            <a:xfrm>
              <a:off x="1097400" y="5594594"/>
              <a:ext cx="6311421" cy="443198"/>
            </a:xfrm>
            <a:prstGeom prst="rect">
              <a:avLst/>
            </a:prstGeom>
          </p:spPr>
          <p:txBody>
            <a:bodyPr/>
            <a:lstStyle>
              <a:lvl1pPr marL="55561" indent="0" algn="l" defTabSz="914377" rtl="0" eaLnBrk="1" latinLnBrk="0" hangingPunct="1">
                <a:lnSpc>
                  <a:spcPct val="85000"/>
                </a:lnSpc>
                <a:spcBef>
                  <a:spcPts val="0"/>
                </a:spcBef>
                <a:spcAft>
                  <a:spcPts val="1200"/>
                </a:spcAft>
                <a:buFont typeface="Arial" panose="020B0604020202020204" pitchFamily="34" charset="0"/>
                <a:buNone/>
                <a:defRPr sz="2800" b="1" kern="1200" cap="none" baseline="0">
                  <a:solidFill>
                    <a:schemeClr val="tx1"/>
                  </a:solidFill>
                  <a:latin typeface="+mn-lt"/>
                  <a:ea typeface="+mn-ea"/>
                  <a:cs typeface="+mn-cs"/>
                </a:defRPr>
              </a:lvl1pPr>
              <a:lvl2pPr marL="285744" indent="-230182" algn="l" defTabSz="914377" rtl="0" eaLnBrk="1" latinLnBrk="0" hangingPunct="1">
                <a:lnSpc>
                  <a:spcPct val="100000"/>
                </a:lnSpc>
                <a:spcBef>
                  <a:spcPts val="0"/>
                </a:spcBef>
                <a:spcAft>
                  <a:spcPts val="1200"/>
                </a:spcAft>
                <a:buFont typeface="Arial" panose="020B0604020202020204" pitchFamily="34" charset="0"/>
                <a:buChar char="•"/>
                <a:defRPr sz="2200" kern="1200">
                  <a:solidFill>
                    <a:schemeClr val="tx1"/>
                  </a:solidFill>
                  <a:latin typeface="+mn-lt"/>
                  <a:ea typeface="+mn-ea"/>
                  <a:cs typeface="+mn-cs"/>
                </a:defRPr>
              </a:lvl2pPr>
              <a:lvl3pPr marL="514338" indent="-230182" algn="l" defTabSz="914377" rtl="0" eaLnBrk="1" latinLnBrk="0" hangingPunct="1">
                <a:lnSpc>
                  <a:spcPct val="110000"/>
                </a:lnSpc>
                <a:spcBef>
                  <a:spcPts val="0"/>
                </a:spcBef>
                <a:spcAft>
                  <a:spcPts val="600"/>
                </a:spcAft>
                <a:buFont typeface="Graphik" panose="020B0503030202060203" pitchFamily="34" charset="0"/>
                <a:buChar char="–"/>
                <a:defRPr sz="1800" kern="1200">
                  <a:solidFill>
                    <a:schemeClr val="tx1"/>
                  </a:solidFill>
                  <a:latin typeface="+mn-lt"/>
                  <a:ea typeface="+mn-ea"/>
                  <a:cs typeface="+mn-cs"/>
                </a:defRPr>
              </a:lvl3pPr>
              <a:lvl4pPr marL="685783" indent="-171446" algn="l" defTabSz="914377" rtl="0" eaLnBrk="1" latinLnBrk="0" hangingPunct="1">
                <a:lnSpc>
                  <a:spcPct val="110000"/>
                </a:lnSpc>
                <a:spcBef>
                  <a:spcPts val="0"/>
                </a:spcBef>
                <a:spcAft>
                  <a:spcPts val="0"/>
                </a:spcAft>
                <a:buFont typeface="Arial" panose="020B0604020202020204" pitchFamily="34" charset="0"/>
                <a:buChar char="•"/>
                <a:defRPr sz="1600" kern="1200">
                  <a:solidFill>
                    <a:schemeClr val="tx1"/>
                  </a:solidFill>
                  <a:latin typeface="+mn-lt"/>
                  <a:ea typeface="+mn-ea"/>
                  <a:cs typeface="+mn-cs"/>
                </a:defRPr>
              </a:lvl4pPr>
              <a:lvl5pPr marL="857229" indent="-177796" algn="l" defTabSz="914377" rtl="0" eaLnBrk="1" latinLnBrk="0" hangingPunct="1">
                <a:lnSpc>
                  <a:spcPct val="110000"/>
                </a:lnSpc>
                <a:spcBef>
                  <a:spcPts val="0"/>
                </a:spcBef>
                <a:spcAft>
                  <a:spcPts val="0"/>
                </a:spcAft>
                <a:buFont typeface="Graphik" panose="020B0503030202060203" pitchFamily="34" charset="0"/>
                <a:buChar char="–"/>
                <a:defRPr sz="1400" kern="1200">
                  <a:solidFill>
                    <a:schemeClr val="tx1"/>
                  </a:solidFill>
                  <a:latin typeface="+mn-lt"/>
                  <a:ea typeface="+mn-ea"/>
                  <a:cs typeface="+mn-cs"/>
                </a:defRPr>
              </a:lvl5pPr>
              <a:lvl6pPr marL="1028674" indent="-173034" algn="l" defTabSz="914377" rtl="0" eaLnBrk="1" latinLnBrk="0" hangingPunct="1">
                <a:lnSpc>
                  <a:spcPct val="90000"/>
                </a:lnSpc>
                <a:spcBef>
                  <a:spcPts val="500"/>
                </a:spcBef>
                <a:buFont typeface="Arial" panose="020B0604020202020204" pitchFamily="34" charset="0"/>
                <a:buChar char="•"/>
                <a:defRPr sz="1200" kern="1200">
                  <a:solidFill>
                    <a:schemeClr val="tx1"/>
                  </a:solidFill>
                  <a:latin typeface="+mn-lt"/>
                  <a:ea typeface="+mn-ea"/>
                  <a:cs typeface="+mn-cs"/>
                </a:defRPr>
              </a:lvl6pPr>
              <a:lvl7pPr marL="55561" indent="0" algn="l" defTabSz="914377" rtl="0" eaLnBrk="1" latinLnBrk="0" hangingPunct="1">
                <a:lnSpc>
                  <a:spcPct val="90000"/>
                </a:lnSpc>
                <a:spcBef>
                  <a:spcPts val="800"/>
                </a:spcBef>
                <a:buFont typeface="Arial" panose="020B0604020202020204" pitchFamily="34" charset="0"/>
                <a:buNone/>
                <a:defRPr sz="1200" b="1" kern="1200" cap="all" baseline="0">
                  <a:solidFill>
                    <a:schemeClr val="tx1"/>
                  </a:solidFill>
                  <a:latin typeface="+mj-lt"/>
                  <a:ea typeface="+mn-ea"/>
                  <a:cs typeface="+mn-cs"/>
                </a:defRPr>
              </a:lvl7pPr>
              <a:lvl8pPr marL="55561" indent="0" algn="l" defTabSz="914377" rtl="0" eaLnBrk="1" latinLnBrk="0" hangingPunct="1">
                <a:lnSpc>
                  <a:spcPct val="100000"/>
                </a:lnSpc>
                <a:spcBef>
                  <a:spcPts val="0"/>
                </a:spcBef>
                <a:spcAft>
                  <a:spcPts val="800"/>
                </a:spcAft>
                <a:buFont typeface="Arial" panose="020B0604020202020204" pitchFamily="34" charset="0"/>
                <a:buNone/>
                <a:defRPr sz="1800" kern="1200" baseline="0">
                  <a:solidFill>
                    <a:schemeClr val="tx1"/>
                  </a:solidFill>
                  <a:latin typeface="+mn-lt"/>
                  <a:ea typeface="+mn-ea"/>
                  <a:cs typeface="+mn-cs"/>
                </a:defRPr>
              </a:lvl8pPr>
              <a:lvl9pPr marL="55561" indent="0" algn="l" defTabSz="914377" rtl="0" eaLnBrk="1" latinLnBrk="0" hangingPunct="1">
                <a:lnSpc>
                  <a:spcPct val="110000"/>
                </a:lnSpc>
                <a:spcBef>
                  <a:spcPts val="0"/>
                </a:spcBef>
                <a:spcAft>
                  <a:spcPts val="600"/>
                </a:spcAft>
                <a:buFont typeface="Arial" panose="020B0604020202020204" pitchFamily="34" charset="0"/>
                <a:buNone/>
                <a:defRPr sz="1200" kern="1200">
                  <a:solidFill>
                    <a:schemeClr val="tx1"/>
                  </a:solidFill>
                  <a:latin typeface="+mn-lt"/>
                  <a:ea typeface="+mn-ea"/>
                  <a:cs typeface="+mn-cs"/>
                </a:defRPr>
              </a:lvl9pPr>
            </a:lstStyle>
            <a:p>
              <a:pPr marL="114300"/>
              <a:r>
                <a:rPr lang="en-US" b="0" dirty="0"/>
                <a:t>– </a:t>
              </a:r>
              <a:r>
                <a:rPr lang="en-US" b="0" i="1" dirty="0"/>
                <a:t>Business Dictionary</a:t>
              </a:r>
            </a:p>
          </p:txBody>
        </p:sp>
      </p:grpSp>
    </p:spTree>
    <p:extLst>
      <p:ext uri="{BB962C8B-B14F-4D97-AF65-F5344CB8AC3E}">
        <p14:creationId xmlns:p14="http://schemas.microsoft.com/office/powerpoint/2010/main" val="34456144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a:extLst>
              <a:ext uri="{FF2B5EF4-FFF2-40B4-BE49-F238E27FC236}">
                <a16:creationId xmlns:a16="http://schemas.microsoft.com/office/drawing/2014/main" id="{549EDB8E-416A-4CD1-9377-84B6D55BC67B}"/>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6704844" y="1085826"/>
            <a:ext cx="5106154" cy="5772174"/>
          </a:xfrm>
          <a:prstGeom prst="rect">
            <a:avLst/>
          </a:prstGeom>
        </p:spPr>
      </p:pic>
      <p:sp>
        <p:nvSpPr>
          <p:cNvPr id="3" name="Title 2">
            <a:extLst>
              <a:ext uri="{FF2B5EF4-FFF2-40B4-BE49-F238E27FC236}">
                <a16:creationId xmlns:a16="http://schemas.microsoft.com/office/drawing/2014/main" id="{5D0DBA3F-2453-4B32-8A69-796295A01577}"/>
              </a:ext>
            </a:extLst>
          </p:cNvPr>
          <p:cNvSpPr>
            <a:spLocks noGrp="1"/>
          </p:cNvSpPr>
          <p:nvPr>
            <p:ph type="title"/>
          </p:nvPr>
        </p:nvSpPr>
        <p:spPr>
          <a:xfrm>
            <a:off x="381000" y="380999"/>
            <a:ext cx="11430000" cy="990601"/>
          </a:xfrm>
        </p:spPr>
        <p:txBody>
          <a:bodyPr/>
          <a:lstStyle/>
          <a:p>
            <a:r>
              <a:rPr lang="en-CA" dirty="0">
                <a:solidFill>
                  <a:srgbClr val="7500C0"/>
                </a:solidFill>
              </a:rPr>
              <a:t>Personal </a:t>
            </a:r>
            <a:r>
              <a:rPr lang="en-CA" dirty="0"/>
              <a:t>branding</a:t>
            </a:r>
          </a:p>
        </p:txBody>
      </p:sp>
      <p:sp>
        <p:nvSpPr>
          <p:cNvPr id="4" name="Footer Placeholder 3">
            <a:extLst>
              <a:ext uri="{FF2B5EF4-FFF2-40B4-BE49-F238E27FC236}">
                <a16:creationId xmlns:a16="http://schemas.microsoft.com/office/drawing/2014/main" id="{955F40B2-8824-44C2-834B-C98E09390809}"/>
              </a:ext>
            </a:extLst>
          </p:cNvPr>
          <p:cNvSpPr>
            <a:spLocks noGrp="1"/>
          </p:cNvSpPr>
          <p:nvPr>
            <p:ph type="ftr" sz="quarter" idx="20"/>
          </p:nvPr>
        </p:nvSpPr>
        <p:spPr/>
        <p:txBody>
          <a:bodyPr/>
          <a:lstStyle/>
          <a:p>
            <a:r>
              <a:rPr lang="en-US" dirty="0"/>
              <a:t>Copyright © 2019 Accenture. All rights reserved.</a:t>
            </a:r>
          </a:p>
        </p:txBody>
      </p:sp>
      <p:sp>
        <p:nvSpPr>
          <p:cNvPr id="5" name="Slide Number Placeholder 4">
            <a:extLst>
              <a:ext uri="{FF2B5EF4-FFF2-40B4-BE49-F238E27FC236}">
                <a16:creationId xmlns:a16="http://schemas.microsoft.com/office/drawing/2014/main" id="{F26235C8-FAEB-47DE-A619-AA1F154E4C7E}"/>
              </a:ext>
            </a:extLst>
          </p:cNvPr>
          <p:cNvSpPr>
            <a:spLocks noGrp="1"/>
          </p:cNvSpPr>
          <p:nvPr>
            <p:ph type="sldNum" sz="quarter" idx="21"/>
          </p:nvPr>
        </p:nvSpPr>
        <p:spPr/>
        <p:txBody>
          <a:bodyPr/>
          <a:lstStyle/>
          <a:p>
            <a:fld id="{4F9AC08D-23A9-440E-BCB9-AA1E9877CC38}" type="slidenum">
              <a:rPr lang="en-US" smtClean="0"/>
              <a:pPr/>
              <a:t>13</a:t>
            </a:fld>
            <a:endParaRPr lang="en-US" dirty="0"/>
          </a:p>
        </p:txBody>
      </p:sp>
      <p:sp>
        <p:nvSpPr>
          <p:cNvPr id="23" name="Content Placeholder 19">
            <a:extLst>
              <a:ext uri="{FF2B5EF4-FFF2-40B4-BE49-F238E27FC236}">
                <a16:creationId xmlns:a16="http://schemas.microsoft.com/office/drawing/2014/main" id="{E59AABA0-096D-46DC-874B-3CB0FB8805ED}"/>
              </a:ext>
            </a:extLst>
          </p:cNvPr>
          <p:cNvSpPr txBox="1">
            <a:spLocks/>
          </p:cNvSpPr>
          <p:nvPr/>
        </p:nvSpPr>
        <p:spPr>
          <a:xfrm>
            <a:off x="281038" y="1331022"/>
            <a:ext cx="7741734" cy="865221"/>
          </a:xfrm>
          <a:prstGeom prst="rect">
            <a:avLst/>
          </a:prstGeom>
        </p:spPr>
        <p:txBody>
          <a:bodyPr anchor="t"/>
          <a:lstStyle>
            <a:lvl1pPr marL="55561" indent="0" algn="l" defTabSz="914377" rtl="0" eaLnBrk="1" latinLnBrk="0" hangingPunct="1">
              <a:lnSpc>
                <a:spcPct val="85000"/>
              </a:lnSpc>
              <a:spcBef>
                <a:spcPts val="0"/>
              </a:spcBef>
              <a:spcAft>
                <a:spcPts val="1200"/>
              </a:spcAft>
              <a:buFont typeface="Arial" panose="020B0604020202020204" pitchFamily="34" charset="0"/>
              <a:buNone/>
              <a:defRPr sz="2800" b="1" kern="1200" cap="none" baseline="0">
                <a:solidFill>
                  <a:schemeClr val="tx1"/>
                </a:solidFill>
                <a:latin typeface="+mn-lt"/>
                <a:ea typeface="+mn-ea"/>
                <a:cs typeface="+mn-cs"/>
              </a:defRPr>
            </a:lvl1pPr>
            <a:lvl2pPr marL="285744" indent="-230182" algn="l" defTabSz="914377" rtl="0" eaLnBrk="1" latinLnBrk="0" hangingPunct="1">
              <a:lnSpc>
                <a:spcPct val="100000"/>
              </a:lnSpc>
              <a:spcBef>
                <a:spcPts val="0"/>
              </a:spcBef>
              <a:spcAft>
                <a:spcPts val="1200"/>
              </a:spcAft>
              <a:buFont typeface="Arial" panose="020B0604020202020204" pitchFamily="34" charset="0"/>
              <a:buChar char="•"/>
              <a:defRPr sz="2200" kern="1200">
                <a:solidFill>
                  <a:schemeClr val="tx1"/>
                </a:solidFill>
                <a:latin typeface="+mn-lt"/>
                <a:ea typeface="+mn-ea"/>
                <a:cs typeface="+mn-cs"/>
              </a:defRPr>
            </a:lvl2pPr>
            <a:lvl3pPr marL="514338" indent="-230182" algn="l" defTabSz="914377" rtl="0" eaLnBrk="1" latinLnBrk="0" hangingPunct="1">
              <a:lnSpc>
                <a:spcPct val="110000"/>
              </a:lnSpc>
              <a:spcBef>
                <a:spcPts val="0"/>
              </a:spcBef>
              <a:spcAft>
                <a:spcPts val="600"/>
              </a:spcAft>
              <a:buFont typeface="Graphik" panose="020B0503030202060203" pitchFamily="34" charset="0"/>
              <a:buChar char="–"/>
              <a:defRPr sz="1800" kern="1200">
                <a:solidFill>
                  <a:schemeClr val="tx1"/>
                </a:solidFill>
                <a:latin typeface="+mn-lt"/>
                <a:ea typeface="+mn-ea"/>
                <a:cs typeface="+mn-cs"/>
              </a:defRPr>
            </a:lvl3pPr>
            <a:lvl4pPr marL="685783" indent="-171446" algn="l" defTabSz="914377" rtl="0" eaLnBrk="1" latinLnBrk="0" hangingPunct="1">
              <a:lnSpc>
                <a:spcPct val="110000"/>
              </a:lnSpc>
              <a:spcBef>
                <a:spcPts val="0"/>
              </a:spcBef>
              <a:spcAft>
                <a:spcPts val="0"/>
              </a:spcAft>
              <a:buFont typeface="Arial" panose="020B0604020202020204" pitchFamily="34" charset="0"/>
              <a:buChar char="•"/>
              <a:defRPr sz="1600" kern="1200">
                <a:solidFill>
                  <a:schemeClr val="tx1"/>
                </a:solidFill>
                <a:latin typeface="+mn-lt"/>
                <a:ea typeface="+mn-ea"/>
                <a:cs typeface="+mn-cs"/>
              </a:defRPr>
            </a:lvl4pPr>
            <a:lvl5pPr marL="857229" indent="-177796" algn="l" defTabSz="914377" rtl="0" eaLnBrk="1" latinLnBrk="0" hangingPunct="1">
              <a:lnSpc>
                <a:spcPct val="110000"/>
              </a:lnSpc>
              <a:spcBef>
                <a:spcPts val="0"/>
              </a:spcBef>
              <a:spcAft>
                <a:spcPts val="0"/>
              </a:spcAft>
              <a:buFont typeface="Graphik" panose="020B0503030202060203" pitchFamily="34" charset="0"/>
              <a:buChar char="–"/>
              <a:defRPr sz="1400" kern="1200">
                <a:solidFill>
                  <a:schemeClr val="tx1"/>
                </a:solidFill>
                <a:latin typeface="+mn-lt"/>
                <a:ea typeface="+mn-ea"/>
                <a:cs typeface="+mn-cs"/>
              </a:defRPr>
            </a:lvl5pPr>
            <a:lvl6pPr marL="1028674" indent="-173034" algn="l" defTabSz="914377" rtl="0" eaLnBrk="1" latinLnBrk="0" hangingPunct="1">
              <a:lnSpc>
                <a:spcPct val="90000"/>
              </a:lnSpc>
              <a:spcBef>
                <a:spcPts val="500"/>
              </a:spcBef>
              <a:buFont typeface="Arial" panose="020B0604020202020204" pitchFamily="34" charset="0"/>
              <a:buChar char="•"/>
              <a:defRPr sz="1200" kern="1200">
                <a:solidFill>
                  <a:schemeClr val="tx1"/>
                </a:solidFill>
                <a:latin typeface="+mn-lt"/>
                <a:ea typeface="+mn-ea"/>
                <a:cs typeface="+mn-cs"/>
              </a:defRPr>
            </a:lvl6pPr>
            <a:lvl7pPr marL="55561" indent="0" algn="l" defTabSz="914377" rtl="0" eaLnBrk="1" latinLnBrk="0" hangingPunct="1">
              <a:lnSpc>
                <a:spcPct val="90000"/>
              </a:lnSpc>
              <a:spcBef>
                <a:spcPts val="800"/>
              </a:spcBef>
              <a:buFont typeface="Arial" panose="020B0604020202020204" pitchFamily="34" charset="0"/>
              <a:buNone/>
              <a:defRPr sz="1200" b="1" kern="1200" cap="all" baseline="0">
                <a:solidFill>
                  <a:schemeClr val="tx1"/>
                </a:solidFill>
                <a:latin typeface="+mj-lt"/>
                <a:ea typeface="+mn-ea"/>
                <a:cs typeface="+mn-cs"/>
              </a:defRPr>
            </a:lvl7pPr>
            <a:lvl8pPr marL="55561" indent="0" algn="l" defTabSz="914377" rtl="0" eaLnBrk="1" latinLnBrk="0" hangingPunct="1">
              <a:lnSpc>
                <a:spcPct val="100000"/>
              </a:lnSpc>
              <a:spcBef>
                <a:spcPts val="0"/>
              </a:spcBef>
              <a:spcAft>
                <a:spcPts val="800"/>
              </a:spcAft>
              <a:buFont typeface="Arial" panose="020B0604020202020204" pitchFamily="34" charset="0"/>
              <a:buNone/>
              <a:defRPr sz="1800" kern="1200" baseline="0">
                <a:solidFill>
                  <a:schemeClr val="tx1"/>
                </a:solidFill>
                <a:latin typeface="+mn-lt"/>
                <a:ea typeface="+mn-ea"/>
                <a:cs typeface="+mn-cs"/>
              </a:defRPr>
            </a:lvl8pPr>
            <a:lvl9pPr marL="55561" indent="0" algn="l" defTabSz="914377" rtl="0" eaLnBrk="1" latinLnBrk="0" hangingPunct="1">
              <a:lnSpc>
                <a:spcPct val="110000"/>
              </a:lnSpc>
              <a:spcBef>
                <a:spcPts val="0"/>
              </a:spcBef>
              <a:spcAft>
                <a:spcPts val="600"/>
              </a:spcAft>
              <a:buFont typeface="Arial" panose="020B0604020202020204" pitchFamily="34" charset="0"/>
              <a:buNone/>
              <a:defRPr sz="1200" kern="1200">
                <a:solidFill>
                  <a:schemeClr val="tx1"/>
                </a:solidFill>
                <a:latin typeface="+mn-lt"/>
                <a:ea typeface="+mn-ea"/>
                <a:cs typeface="+mn-cs"/>
              </a:defRPr>
            </a:lvl9pPr>
          </a:lstStyle>
          <a:p>
            <a:pPr marL="55245">
              <a:lnSpc>
                <a:spcPct val="100000"/>
              </a:lnSpc>
            </a:pPr>
            <a:r>
              <a:rPr lang="en-US" sz="2400" dirty="0"/>
              <a:t>Creating a personal brand shows others what </a:t>
            </a:r>
            <a:br>
              <a:rPr lang="en-US" sz="2400" dirty="0"/>
            </a:br>
            <a:r>
              <a:rPr lang="en-US" sz="2400" dirty="0"/>
              <a:t>you are all about and includes:</a:t>
            </a:r>
            <a:endParaRPr lang="en-US" sz="2400" b="0" dirty="0">
              <a:cs typeface="Arial"/>
            </a:endParaRPr>
          </a:p>
          <a:p>
            <a:pPr marL="55245">
              <a:lnSpc>
                <a:spcPct val="100000"/>
              </a:lnSpc>
            </a:pPr>
            <a:endParaRPr lang="en-US" dirty="0">
              <a:cs typeface="Arial"/>
            </a:endParaRPr>
          </a:p>
        </p:txBody>
      </p:sp>
      <p:sp>
        <p:nvSpPr>
          <p:cNvPr id="36" name="Rectangle 35">
            <a:extLst>
              <a:ext uri="{FF2B5EF4-FFF2-40B4-BE49-F238E27FC236}">
                <a16:creationId xmlns:a16="http://schemas.microsoft.com/office/drawing/2014/main" id="{B6901B92-4F28-4590-8630-DAFFBC23FCCF}"/>
              </a:ext>
            </a:extLst>
          </p:cNvPr>
          <p:cNvSpPr/>
          <p:nvPr/>
        </p:nvSpPr>
        <p:spPr>
          <a:xfrm>
            <a:off x="381000" y="2621222"/>
            <a:ext cx="5823857" cy="731520"/>
          </a:xfrm>
          <a:prstGeom prst="rect">
            <a:avLst/>
          </a:prstGeom>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txBody>
          <a:bodyPr spcFirstLastPara="0" vert="horz" wrap="square" lIns="89481" tIns="89481" rIns="89481" bIns="89481" numCol="1" spcCol="1270" anchor="ctr" anchorCtr="0">
            <a:noAutofit/>
          </a:bodyPr>
          <a:lstStyle/>
          <a:p>
            <a:pPr lvl="0" algn="ctr" defTabSz="622300" rtl="0">
              <a:lnSpc>
                <a:spcPct val="90000"/>
              </a:lnSpc>
              <a:spcBef>
                <a:spcPct val="0"/>
              </a:spcBef>
              <a:spcAft>
                <a:spcPct val="35000"/>
              </a:spcAft>
            </a:pPr>
            <a:r>
              <a:rPr lang="en-US" sz="2000" b="1" kern="1200" dirty="0"/>
              <a:t>Identifying your strengths and </a:t>
            </a:r>
            <a:br>
              <a:rPr lang="en-US" sz="2000" b="1" kern="1200" dirty="0"/>
            </a:br>
            <a:r>
              <a:rPr lang="en-US" sz="2000" b="1" kern="1200" dirty="0"/>
              <a:t>what you want to be known for</a:t>
            </a:r>
          </a:p>
        </p:txBody>
      </p:sp>
      <p:sp>
        <p:nvSpPr>
          <p:cNvPr id="40" name="Rectangle 39">
            <a:extLst>
              <a:ext uri="{FF2B5EF4-FFF2-40B4-BE49-F238E27FC236}">
                <a16:creationId xmlns:a16="http://schemas.microsoft.com/office/drawing/2014/main" id="{5ECAA69B-9858-44C6-9565-704FEA0B0480}"/>
              </a:ext>
            </a:extLst>
          </p:cNvPr>
          <p:cNvSpPr/>
          <p:nvPr/>
        </p:nvSpPr>
        <p:spPr>
          <a:xfrm>
            <a:off x="376417" y="3517534"/>
            <a:ext cx="5823857" cy="731520"/>
          </a:xfrm>
          <a:prstGeom prst="rect">
            <a:avLst/>
          </a:prstGeom>
        </p:spPr>
        <p:style>
          <a:lnRef idx="2">
            <a:schemeClr val="lt1">
              <a:hueOff val="0"/>
              <a:satOff val="0"/>
              <a:lumOff val="0"/>
              <a:alphaOff val="0"/>
            </a:schemeClr>
          </a:lnRef>
          <a:fillRef idx="1">
            <a:schemeClr val="accent4">
              <a:hueOff val="0"/>
              <a:satOff val="0"/>
              <a:lumOff val="0"/>
              <a:alphaOff val="0"/>
            </a:schemeClr>
          </a:fillRef>
          <a:effectRef idx="0">
            <a:schemeClr val="accent4">
              <a:hueOff val="0"/>
              <a:satOff val="0"/>
              <a:lumOff val="0"/>
              <a:alphaOff val="0"/>
            </a:schemeClr>
          </a:effectRef>
          <a:fontRef idx="minor">
            <a:schemeClr val="lt1"/>
          </a:fontRef>
        </p:style>
        <p:txBody>
          <a:bodyPr spcFirstLastPara="0" vert="horz" wrap="square" lIns="89481" tIns="89481" rIns="89481" bIns="89481" numCol="1" spcCol="1270" anchor="ctr" anchorCtr="0">
            <a:noAutofit/>
          </a:bodyPr>
          <a:lstStyle/>
          <a:p>
            <a:pPr lvl="0" algn="ctr" defTabSz="622300" rtl="0">
              <a:lnSpc>
                <a:spcPct val="90000"/>
              </a:lnSpc>
              <a:spcBef>
                <a:spcPct val="0"/>
              </a:spcBef>
              <a:spcAft>
                <a:spcPct val="35000"/>
              </a:spcAft>
            </a:pPr>
            <a:r>
              <a:rPr lang="en-US" sz="2000" b="1" kern="1200" dirty="0"/>
              <a:t>Determining your career goals</a:t>
            </a:r>
          </a:p>
        </p:txBody>
      </p:sp>
      <p:sp>
        <p:nvSpPr>
          <p:cNvPr id="42" name="Rectangle 41">
            <a:extLst>
              <a:ext uri="{FF2B5EF4-FFF2-40B4-BE49-F238E27FC236}">
                <a16:creationId xmlns:a16="http://schemas.microsoft.com/office/drawing/2014/main" id="{63286F49-E32A-4BC8-A0C7-0F1187076EB2}"/>
              </a:ext>
            </a:extLst>
          </p:cNvPr>
          <p:cNvSpPr/>
          <p:nvPr/>
        </p:nvSpPr>
        <p:spPr>
          <a:xfrm>
            <a:off x="376416" y="4413846"/>
            <a:ext cx="5823857" cy="731520"/>
          </a:xfrm>
          <a:prstGeom prst="rect">
            <a:avLst/>
          </a:prstGeom>
        </p:spPr>
        <p:style>
          <a:lnRef idx="2">
            <a:schemeClr val="lt1">
              <a:hueOff val="0"/>
              <a:satOff val="0"/>
              <a:lumOff val="0"/>
              <a:alphaOff val="0"/>
            </a:schemeClr>
          </a:lnRef>
          <a:fillRef idx="1">
            <a:schemeClr val="accent5">
              <a:hueOff val="0"/>
              <a:satOff val="0"/>
              <a:lumOff val="0"/>
              <a:alphaOff val="0"/>
            </a:schemeClr>
          </a:fillRef>
          <a:effectRef idx="0">
            <a:schemeClr val="accent5">
              <a:hueOff val="0"/>
              <a:satOff val="0"/>
              <a:lumOff val="0"/>
              <a:alphaOff val="0"/>
            </a:schemeClr>
          </a:effectRef>
          <a:fontRef idx="minor">
            <a:schemeClr val="lt1"/>
          </a:fontRef>
        </p:style>
        <p:txBody>
          <a:bodyPr spcFirstLastPara="0" vert="horz" wrap="square" lIns="89481" tIns="89481" rIns="89481" bIns="89481" numCol="1" spcCol="1270" anchor="ctr" anchorCtr="0">
            <a:noAutofit/>
          </a:bodyPr>
          <a:lstStyle/>
          <a:p>
            <a:pPr lvl="0" algn="ctr" defTabSz="622300" rtl="0">
              <a:lnSpc>
                <a:spcPct val="90000"/>
              </a:lnSpc>
              <a:spcBef>
                <a:spcPct val="0"/>
              </a:spcBef>
              <a:spcAft>
                <a:spcPct val="35000"/>
              </a:spcAft>
            </a:pPr>
            <a:r>
              <a:rPr lang="en-US" sz="2000" b="1" kern="1200" dirty="0"/>
              <a:t>Coordinating your activities and behaviors to support your goals and personal brand</a:t>
            </a:r>
          </a:p>
        </p:txBody>
      </p:sp>
      <p:sp>
        <p:nvSpPr>
          <p:cNvPr id="44" name="Rectangle 43">
            <a:extLst>
              <a:ext uri="{FF2B5EF4-FFF2-40B4-BE49-F238E27FC236}">
                <a16:creationId xmlns:a16="http://schemas.microsoft.com/office/drawing/2014/main" id="{11767775-91FC-4E27-B30C-78FD3070EF61}"/>
              </a:ext>
            </a:extLst>
          </p:cNvPr>
          <p:cNvSpPr/>
          <p:nvPr/>
        </p:nvSpPr>
        <p:spPr>
          <a:xfrm>
            <a:off x="376416" y="5310157"/>
            <a:ext cx="5823857" cy="731520"/>
          </a:xfrm>
          <a:prstGeom prst="rect">
            <a:avLst/>
          </a:prstGeom>
          <a:solidFill>
            <a:schemeClr val="tx2"/>
          </a:solidFill>
        </p:spPr>
        <p:style>
          <a:lnRef idx="2">
            <a:schemeClr val="lt1">
              <a:hueOff val="0"/>
              <a:satOff val="0"/>
              <a:lumOff val="0"/>
              <a:alphaOff val="0"/>
            </a:schemeClr>
          </a:lnRef>
          <a:fillRef idx="1">
            <a:schemeClr val="accent6">
              <a:hueOff val="0"/>
              <a:satOff val="0"/>
              <a:lumOff val="0"/>
              <a:alphaOff val="0"/>
            </a:schemeClr>
          </a:fillRef>
          <a:effectRef idx="0">
            <a:schemeClr val="accent6">
              <a:hueOff val="0"/>
              <a:satOff val="0"/>
              <a:lumOff val="0"/>
              <a:alphaOff val="0"/>
            </a:schemeClr>
          </a:effectRef>
          <a:fontRef idx="minor">
            <a:schemeClr val="lt1"/>
          </a:fontRef>
        </p:style>
        <p:txBody>
          <a:bodyPr spcFirstLastPara="0" vert="horz" wrap="square" lIns="89481" tIns="89481" rIns="89481" bIns="89481" numCol="1" spcCol="1270" anchor="ctr" anchorCtr="0">
            <a:noAutofit/>
          </a:bodyPr>
          <a:lstStyle/>
          <a:p>
            <a:pPr lvl="0" algn="ctr" defTabSz="622300" rtl="0">
              <a:lnSpc>
                <a:spcPct val="90000"/>
              </a:lnSpc>
              <a:spcBef>
                <a:spcPct val="0"/>
              </a:spcBef>
              <a:spcAft>
                <a:spcPct val="35000"/>
              </a:spcAft>
            </a:pPr>
            <a:r>
              <a:rPr lang="en-US" sz="2000" b="1" kern="1200" dirty="0"/>
              <a:t>Identifying people and resources to help continue building your personal brand</a:t>
            </a:r>
          </a:p>
        </p:txBody>
      </p:sp>
    </p:spTree>
    <p:extLst>
      <p:ext uri="{BB962C8B-B14F-4D97-AF65-F5344CB8AC3E}">
        <p14:creationId xmlns:p14="http://schemas.microsoft.com/office/powerpoint/2010/main" val="342178134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B3C931B6-AA34-4103-ADDD-BC825EA8310D}"/>
              </a:ext>
            </a:extLst>
          </p:cNvPr>
          <p:cNvSpPr>
            <a:spLocks noGrp="1"/>
          </p:cNvSpPr>
          <p:nvPr>
            <p:ph sz="quarter" idx="18"/>
          </p:nvPr>
        </p:nvSpPr>
        <p:spPr/>
        <p:txBody>
          <a:bodyPr/>
          <a:lstStyle/>
          <a:p>
            <a:r>
              <a:rPr lang="en-US" sz="4000" dirty="0"/>
              <a:t>ELEVATOR SPEECH VIDEO</a:t>
            </a:r>
          </a:p>
        </p:txBody>
      </p:sp>
      <p:sp>
        <p:nvSpPr>
          <p:cNvPr id="4" name="Title 3">
            <a:extLst>
              <a:ext uri="{FF2B5EF4-FFF2-40B4-BE49-F238E27FC236}">
                <a16:creationId xmlns:a16="http://schemas.microsoft.com/office/drawing/2014/main" id="{0D332D6E-8557-4225-A7EF-FD0A640C2457}"/>
              </a:ext>
            </a:extLst>
          </p:cNvPr>
          <p:cNvSpPr>
            <a:spLocks noGrp="1"/>
          </p:cNvSpPr>
          <p:nvPr>
            <p:ph type="title"/>
          </p:nvPr>
        </p:nvSpPr>
        <p:spPr/>
        <p:txBody>
          <a:bodyPr/>
          <a:lstStyle/>
          <a:p>
            <a:r>
              <a:rPr lang="en-CA" dirty="0"/>
              <a:t>Elevator speech </a:t>
            </a:r>
            <a:r>
              <a:rPr lang="en-CA" dirty="0">
                <a:solidFill>
                  <a:schemeClr val="accent2"/>
                </a:solidFill>
              </a:rPr>
              <a:t>video</a:t>
            </a:r>
          </a:p>
        </p:txBody>
      </p:sp>
      <p:pic>
        <p:nvPicPr>
          <p:cNvPr id="2" name="Online Media 1" descr="The Elevator Speech video is hosted on YouTube.">
            <a:hlinkClick r:id="" action="ppaction://media"/>
            <a:extLst>
              <a:ext uri="{FF2B5EF4-FFF2-40B4-BE49-F238E27FC236}">
                <a16:creationId xmlns:a16="http://schemas.microsoft.com/office/drawing/2014/main" id="{468E9C12-3E30-43D1-8E44-993343AF84A6}"/>
              </a:ext>
            </a:extLst>
          </p:cNvPr>
          <p:cNvPicPr>
            <a:picLocks noRot="1" noChangeAspect="1"/>
          </p:cNvPicPr>
          <p:nvPr>
            <a:videoFile r:link="rId2"/>
          </p:nvPr>
        </p:nvPicPr>
        <p:blipFill>
          <a:blip r:embed="rId5"/>
          <a:stretch>
            <a:fillRect/>
          </a:stretch>
        </p:blipFill>
        <p:spPr>
          <a:xfrm>
            <a:off x="381000" y="1828800"/>
            <a:ext cx="7881257" cy="4433207"/>
          </a:xfrm>
          <a:prstGeom prst="rect">
            <a:avLst/>
          </a:prstGeom>
        </p:spPr>
      </p:pic>
      <p:sp>
        <p:nvSpPr>
          <p:cNvPr id="5" name="Rectangle 4">
            <a:extLst>
              <a:ext uri="{FF2B5EF4-FFF2-40B4-BE49-F238E27FC236}">
                <a16:creationId xmlns:a16="http://schemas.microsoft.com/office/drawing/2014/main" id="{7F7B125E-B5D8-4E42-A46F-0CF56CAAF050}"/>
              </a:ext>
            </a:extLst>
          </p:cNvPr>
          <p:cNvSpPr/>
          <p:nvPr/>
        </p:nvSpPr>
        <p:spPr>
          <a:xfrm>
            <a:off x="350004" y="1125051"/>
            <a:ext cx="7184339" cy="400110"/>
          </a:xfrm>
          <a:prstGeom prst="rect">
            <a:avLst/>
          </a:prstGeom>
        </p:spPr>
        <p:txBody>
          <a:bodyPr wrap="none">
            <a:spAutoFit/>
          </a:bodyPr>
          <a:lstStyle/>
          <a:p>
            <a:r>
              <a:rPr lang="en-US" sz="2000" dirty="0">
                <a:latin typeface="+mj-lt"/>
                <a:hlinkClick r:id="rId6"/>
              </a:rPr>
              <a:t>https://www.youtube.com/watch?v=LDpe9StfGTA</a:t>
            </a:r>
            <a:r>
              <a:rPr lang="en-US" sz="2000" dirty="0">
                <a:latin typeface="+mj-lt"/>
              </a:rPr>
              <a:t> </a:t>
            </a:r>
            <a:endParaRPr lang="en-CA" sz="2000" dirty="0">
              <a:latin typeface="+mj-lt"/>
            </a:endParaRPr>
          </a:p>
        </p:txBody>
      </p:sp>
      <p:sp>
        <p:nvSpPr>
          <p:cNvPr id="9" name="Footer Placeholder 3">
            <a:extLst>
              <a:ext uri="{FF2B5EF4-FFF2-40B4-BE49-F238E27FC236}">
                <a16:creationId xmlns:a16="http://schemas.microsoft.com/office/drawing/2014/main" id="{BF134363-60A8-4EAD-B3A6-F2F033E9F0F8}"/>
              </a:ext>
            </a:extLst>
          </p:cNvPr>
          <p:cNvSpPr>
            <a:spLocks noGrp="1"/>
          </p:cNvSpPr>
          <p:nvPr>
            <p:ph type="ftr" sz="quarter" idx="20"/>
          </p:nvPr>
        </p:nvSpPr>
        <p:spPr>
          <a:xfrm>
            <a:off x="381002" y="6519009"/>
            <a:ext cx="5714999" cy="206375"/>
          </a:xfrm>
        </p:spPr>
        <p:txBody>
          <a:bodyPr/>
          <a:lstStyle/>
          <a:p>
            <a:r>
              <a:rPr lang="en-US" dirty="0"/>
              <a:t>Copyright © 2019 Accenture. All rights reserved.</a:t>
            </a:r>
          </a:p>
        </p:txBody>
      </p:sp>
      <p:sp>
        <p:nvSpPr>
          <p:cNvPr id="10" name="Slide Number Placeholder 4">
            <a:extLst>
              <a:ext uri="{FF2B5EF4-FFF2-40B4-BE49-F238E27FC236}">
                <a16:creationId xmlns:a16="http://schemas.microsoft.com/office/drawing/2014/main" id="{AC0177B4-3E2E-49F8-B2C6-3D2F9FAA17B2}"/>
              </a:ext>
            </a:extLst>
          </p:cNvPr>
          <p:cNvSpPr>
            <a:spLocks noGrp="1"/>
          </p:cNvSpPr>
          <p:nvPr>
            <p:ph type="sldNum" sz="quarter" idx="21"/>
          </p:nvPr>
        </p:nvSpPr>
        <p:spPr>
          <a:xfrm>
            <a:off x="11506202" y="6519009"/>
            <a:ext cx="304799" cy="206375"/>
          </a:xfrm>
        </p:spPr>
        <p:txBody>
          <a:bodyPr/>
          <a:lstStyle/>
          <a:p>
            <a:fld id="{4F9AC08D-23A9-440E-BCB9-AA1E9877CC38}" type="slidenum">
              <a:rPr lang="en-US" smtClean="0"/>
              <a:pPr/>
              <a:t>14</a:t>
            </a:fld>
            <a:endParaRPr lang="en-US" dirty="0"/>
          </a:p>
        </p:txBody>
      </p:sp>
    </p:spTree>
    <p:custDataLst>
      <p:tags r:id="rId1"/>
    </p:custDataLst>
    <p:extLst>
      <p:ext uri="{BB962C8B-B14F-4D97-AF65-F5344CB8AC3E}">
        <p14:creationId xmlns:p14="http://schemas.microsoft.com/office/powerpoint/2010/main" val="159319300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a:extLst>
              <a:ext uri="{FF2B5EF4-FFF2-40B4-BE49-F238E27FC236}">
                <a16:creationId xmlns:a16="http://schemas.microsoft.com/office/drawing/2014/main" id="{417BA968-2804-44F7-B877-E6C502C819F1}"/>
              </a:ext>
            </a:extLst>
          </p:cNvPr>
          <p:cNvSpPr>
            <a:spLocks noGrp="1"/>
          </p:cNvSpPr>
          <p:nvPr>
            <p:ph sz="quarter" idx="18"/>
          </p:nvPr>
        </p:nvSpPr>
        <p:spPr>
          <a:xfrm>
            <a:off x="381001" y="1828803"/>
            <a:ext cx="8572499" cy="4690206"/>
          </a:xfrm>
        </p:spPr>
        <p:txBody>
          <a:bodyPr>
            <a:normAutofit/>
          </a:bodyPr>
          <a:lstStyle/>
          <a:p>
            <a:pPr marL="279400" indent="-279400">
              <a:lnSpc>
                <a:spcPct val="105000"/>
              </a:lnSpc>
              <a:buFont typeface="Arial" panose="020B0604020202020204" pitchFamily="34" charset="0"/>
              <a:buChar char="•"/>
            </a:pPr>
            <a:r>
              <a:rPr lang="en-US" sz="2400" dirty="0"/>
              <a:t>A short 30 to 60 second speech about you</a:t>
            </a:r>
          </a:p>
          <a:p>
            <a:pPr marL="279400" indent="-279400">
              <a:lnSpc>
                <a:spcPct val="105000"/>
              </a:lnSpc>
              <a:buFont typeface="Arial" panose="020B0604020202020204" pitchFamily="34" charset="0"/>
              <a:buChar char="•"/>
            </a:pPr>
            <a:r>
              <a:rPr lang="en-US" sz="2400" dirty="0"/>
              <a:t>To start a conversation or respond when someone says, “Tell me about yourself…”</a:t>
            </a:r>
          </a:p>
          <a:p>
            <a:pPr marL="279400" indent="-279400">
              <a:lnSpc>
                <a:spcPct val="105000"/>
              </a:lnSpc>
              <a:buFont typeface="Arial" panose="020B0604020202020204" pitchFamily="34" charset="0"/>
              <a:buChar char="•"/>
            </a:pPr>
            <a:r>
              <a:rPr lang="en-US" sz="2400" dirty="0"/>
              <a:t>Depending on the audience, it should include:</a:t>
            </a:r>
          </a:p>
          <a:p>
            <a:pPr marL="808038" lvl="1" indent="-342900">
              <a:lnSpc>
                <a:spcPct val="105000"/>
              </a:lnSpc>
              <a:buFont typeface="Courier New" panose="02070309020205020404" pitchFamily="49" charset="0"/>
              <a:buChar char="o"/>
            </a:pPr>
            <a:r>
              <a:rPr lang="en-US" sz="2400" dirty="0"/>
              <a:t>Introduction</a:t>
            </a:r>
          </a:p>
          <a:p>
            <a:pPr marL="808038" lvl="1" indent="-342900">
              <a:lnSpc>
                <a:spcPct val="105000"/>
              </a:lnSpc>
              <a:buFont typeface="Courier New" panose="02070309020205020404" pitchFamily="49" charset="0"/>
              <a:buChar char="o"/>
            </a:pPr>
            <a:r>
              <a:rPr lang="en-US" sz="2400" dirty="0"/>
              <a:t>Personal branding words</a:t>
            </a:r>
          </a:p>
          <a:p>
            <a:pPr marL="808038" lvl="1" indent="-342900">
              <a:lnSpc>
                <a:spcPct val="105000"/>
              </a:lnSpc>
              <a:buFont typeface="Courier New" panose="02070309020205020404" pitchFamily="49" charset="0"/>
              <a:buChar char="o"/>
            </a:pPr>
            <a:r>
              <a:rPr lang="en-US" sz="2400" dirty="0"/>
              <a:t>Qualifications and experiences</a:t>
            </a:r>
          </a:p>
          <a:p>
            <a:pPr marL="808038" lvl="1" indent="-342900">
              <a:lnSpc>
                <a:spcPct val="105000"/>
              </a:lnSpc>
              <a:buFont typeface="Courier New" panose="02070309020205020404" pitchFamily="49" charset="0"/>
              <a:buChar char="o"/>
            </a:pPr>
            <a:r>
              <a:rPr lang="en-US" sz="2400" dirty="0"/>
              <a:t>Call to action</a:t>
            </a:r>
          </a:p>
          <a:p>
            <a:endParaRPr lang="en-US" dirty="0"/>
          </a:p>
        </p:txBody>
      </p:sp>
      <p:sp>
        <p:nvSpPr>
          <p:cNvPr id="3" name="Title 2">
            <a:extLst>
              <a:ext uri="{FF2B5EF4-FFF2-40B4-BE49-F238E27FC236}">
                <a16:creationId xmlns:a16="http://schemas.microsoft.com/office/drawing/2014/main" id="{5D0DBA3F-2453-4B32-8A69-796295A01577}"/>
              </a:ext>
            </a:extLst>
          </p:cNvPr>
          <p:cNvSpPr>
            <a:spLocks noGrp="1"/>
          </p:cNvSpPr>
          <p:nvPr>
            <p:ph type="title"/>
          </p:nvPr>
        </p:nvSpPr>
        <p:spPr>
          <a:xfrm>
            <a:off x="381000" y="380999"/>
            <a:ext cx="11430000" cy="990601"/>
          </a:xfrm>
        </p:spPr>
        <p:txBody>
          <a:bodyPr/>
          <a:lstStyle/>
          <a:p>
            <a:r>
              <a:rPr lang="en-CA" dirty="0"/>
              <a:t>WHAT IS AN </a:t>
            </a:r>
            <a:br>
              <a:rPr lang="en-CA" dirty="0"/>
            </a:br>
            <a:r>
              <a:rPr lang="en-CA" dirty="0">
                <a:solidFill>
                  <a:srgbClr val="7500C0"/>
                </a:solidFill>
              </a:rPr>
              <a:t>Elevator </a:t>
            </a:r>
            <a:r>
              <a:rPr lang="en-CA" dirty="0">
                <a:solidFill>
                  <a:schemeClr val="accent2"/>
                </a:solidFill>
              </a:rPr>
              <a:t>speech</a:t>
            </a:r>
            <a:r>
              <a:rPr lang="en-CA" dirty="0"/>
              <a:t>?</a:t>
            </a:r>
            <a:endParaRPr lang="en-CA" dirty="0">
              <a:solidFill>
                <a:schemeClr val="accent2"/>
              </a:solidFill>
            </a:endParaRPr>
          </a:p>
        </p:txBody>
      </p:sp>
      <p:sp>
        <p:nvSpPr>
          <p:cNvPr id="4" name="Footer Placeholder 3">
            <a:extLst>
              <a:ext uri="{FF2B5EF4-FFF2-40B4-BE49-F238E27FC236}">
                <a16:creationId xmlns:a16="http://schemas.microsoft.com/office/drawing/2014/main" id="{955F40B2-8824-44C2-834B-C98E09390809}"/>
              </a:ext>
            </a:extLst>
          </p:cNvPr>
          <p:cNvSpPr>
            <a:spLocks noGrp="1"/>
          </p:cNvSpPr>
          <p:nvPr>
            <p:ph type="ftr" sz="quarter" idx="20"/>
          </p:nvPr>
        </p:nvSpPr>
        <p:spPr>
          <a:xfrm>
            <a:off x="381002" y="6519009"/>
            <a:ext cx="5714999" cy="206375"/>
          </a:xfrm>
        </p:spPr>
        <p:txBody>
          <a:bodyPr/>
          <a:lstStyle/>
          <a:p>
            <a:r>
              <a:rPr lang="en-US" dirty="0"/>
              <a:t>Copyright © 2019 Accenture. All rights reserved.</a:t>
            </a:r>
          </a:p>
        </p:txBody>
      </p:sp>
      <p:sp>
        <p:nvSpPr>
          <p:cNvPr id="5" name="Slide Number Placeholder 4">
            <a:extLst>
              <a:ext uri="{FF2B5EF4-FFF2-40B4-BE49-F238E27FC236}">
                <a16:creationId xmlns:a16="http://schemas.microsoft.com/office/drawing/2014/main" id="{F26235C8-FAEB-47DE-A619-AA1F154E4C7E}"/>
              </a:ext>
            </a:extLst>
          </p:cNvPr>
          <p:cNvSpPr>
            <a:spLocks noGrp="1"/>
          </p:cNvSpPr>
          <p:nvPr>
            <p:ph type="sldNum" sz="quarter" idx="21"/>
          </p:nvPr>
        </p:nvSpPr>
        <p:spPr>
          <a:xfrm>
            <a:off x="11506202" y="6519009"/>
            <a:ext cx="304799" cy="206375"/>
          </a:xfrm>
        </p:spPr>
        <p:txBody>
          <a:bodyPr/>
          <a:lstStyle/>
          <a:p>
            <a:fld id="{4F9AC08D-23A9-440E-BCB9-AA1E9877CC38}" type="slidenum">
              <a:rPr lang="en-US" smtClean="0"/>
              <a:pPr/>
              <a:t>15</a:t>
            </a:fld>
            <a:endParaRPr lang="en-US" dirty="0"/>
          </a:p>
        </p:txBody>
      </p:sp>
      <p:pic>
        <p:nvPicPr>
          <p:cNvPr id="12" name="Picture 11">
            <a:extLst>
              <a:ext uri="{FF2B5EF4-FFF2-40B4-BE49-F238E27FC236}">
                <a16:creationId xmlns:a16="http://schemas.microsoft.com/office/drawing/2014/main" id="{7B49B4FD-716F-4E2C-819F-3F9173FCAE6D}"/>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flipH="1">
            <a:off x="8648702" y="245526"/>
            <a:ext cx="3052759" cy="6612474"/>
          </a:xfrm>
          <a:prstGeom prst="rect">
            <a:avLst/>
          </a:prstGeom>
        </p:spPr>
      </p:pic>
    </p:spTree>
    <p:extLst>
      <p:ext uri="{BB962C8B-B14F-4D97-AF65-F5344CB8AC3E}">
        <p14:creationId xmlns:p14="http://schemas.microsoft.com/office/powerpoint/2010/main" val="35062770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500"/>
                                        <p:tgtEl>
                                          <p:spTgt spid="6">
                                            <p:txEl>
                                              <p:pRg st="0" end="0"/>
                                            </p:txEl>
                                          </p:spTgt>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6">
                                            <p:txEl>
                                              <p:pRg st="1" end="1"/>
                                            </p:txEl>
                                          </p:spTgt>
                                        </p:tgtEl>
                                        <p:attrNameLst>
                                          <p:attrName>style.visibility</p:attrName>
                                        </p:attrNameLst>
                                      </p:cBhvr>
                                      <p:to>
                                        <p:strVal val="visible"/>
                                      </p:to>
                                    </p:set>
                                    <p:animEffect transition="in" filter="fade">
                                      <p:cBhvr>
                                        <p:cTn id="11" dur="500"/>
                                        <p:tgtEl>
                                          <p:spTgt spid="6">
                                            <p:txEl>
                                              <p:pRg st="1" end="1"/>
                                            </p:txEl>
                                          </p:spTgt>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6">
                                            <p:txEl>
                                              <p:pRg st="2" end="2"/>
                                            </p:txEl>
                                          </p:spTgt>
                                        </p:tgtEl>
                                        <p:attrNameLst>
                                          <p:attrName>style.visibility</p:attrName>
                                        </p:attrNameLst>
                                      </p:cBhvr>
                                      <p:to>
                                        <p:strVal val="visible"/>
                                      </p:to>
                                    </p:set>
                                    <p:animEffect transition="in" filter="fade">
                                      <p:cBhvr>
                                        <p:cTn id="15" dur="500"/>
                                        <p:tgtEl>
                                          <p:spTgt spid="6">
                                            <p:txEl>
                                              <p:pRg st="2" end="2"/>
                                            </p:txEl>
                                          </p:spTgt>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6">
                                            <p:txEl>
                                              <p:pRg st="3" end="3"/>
                                            </p:txEl>
                                          </p:spTgt>
                                        </p:tgtEl>
                                        <p:attrNameLst>
                                          <p:attrName>style.visibility</p:attrName>
                                        </p:attrNameLst>
                                      </p:cBhvr>
                                      <p:to>
                                        <p:strVal val="visible"/>
                                      </p:to>
                                    </p:set>
                                    <p:animEffect transition="in" filter="fade">
                                      <p:cBhvr>
                                        <p:cTn id="19" dur="10"/>
                                        <p:tgtEl>
                                          <p:spTgt spid="6">
                                            <p:txEl>
                                              <p:pRg st="3" end="3"/>
                                            </p:txEl>
                                          </p:spTgt>
                                        </p:tgtEl>
                                      </p:cBhvr>
                                    </p:animEffect>
                                  </p:childTnLst>
                                </p:cTn>
                              </p:par>
                            </p:childTnLst>
                          </p:cTn>
                        </p:par>
                        <p:par>
                          <p:cTn id="20" fill="hold">
                            <p:stCondLst>
                              <p:cond delay="1510"/>
                            </p:stCondLst>
                            <p:childTnLst>
                              <p:par>
                                <p:cTn id="21" presetID="10" presetClass="entr" presetSubtype="0" fill="hold" grpId="0" nodeType="afterEffect">
                                  <p:stCondLst>
                                    <p:cond delay="0"/>
                                  </p:stCondLst>
                                  <p:childTnLst>
                                    <p:set>
                                      <p:cBhvr>
                                        <p:cTn id="22" dur="1" fill="hold">
                                          <p:stCondLst>
                                            <p:cond delay="0"/>
                                          </p:stCondLst>
                                        </p:cTn>
                                        <p:tgtEl>
                                          <p:spTgt spid="6">
                                            <p:txEl>
                                              <p:pRg st="4" end="4"/>
                                            </p:txEl>
                                          </p:spTgt>
                                        </p:tgtEl>
                                        <p:attrNameLst>
                                          <p:attrName>style.visibility</p:attrName>
                                        </p:attrNameLst>
                                      </p:cBhvr>
                                      <p:to>
                                        <p:strVal val="visible"/>
                                      </p:to>
                                    </p:set>
                                    <p:animEffect transition="in" filter="fade">
                                      <p:cBhvr>
                                        <p:cTn id="23" dur="10"/>
                                        <p:tgtEl>
                                          <p:spTgt spid="6">
                                            <p:txEl>
                                              <p:pRg st="4" end="4"/>
                                            </p:txEl>
                                          </p:spTgt>
                                        </p:tgtEl>
                                      </p:cBhvr>
                                    </p:animEffect>
                                  </p:childTnLst>
                                </p:cTn>
                              </p:par>
                            </p:childTnLst>
                          </p:cTn>
                        </p:par>
                        <p:par>
                          <p:cTn id="24" fill="hold">
                            <p:stCondLst>
                              <p:cond delay="1520"/>
                            </p:stCondLst>
                            <p:childTnLst>
                              <p:par>
                                <p:cTn id="25" presetID="10" presetClass="entr" presetSubtype="0" fill="hold" grpId="0" nodeType="afterEffect">
                                  <p:stCondLst>
                                    <p:cond delay="0"/>
                                  </p:stCondLst>
                                  <p:childTnLst>
                                    <p:set>
                                      <p:cBhvr>
                                        <p:cTn id="26" dur="1" fill="hold">
                                          <p:stCondLst>
                                            <p:cond delay="0"/>
                                          </p:stCondLst>
                                        </p:cTn>
                                        <p:tgtEl>
                                          <p:spTgt spid="6">
                                            <p:txEl>
                                              <p:pRg st="5" end="5"/>
                                            </p:txEl>
                                          </p:spTgt>
                                        </p:tgtEl>
                                        <p:attrNameLst>
                                          <p:attrName>style.visibility</p:attrName>
                                        </p:attrNameLst>
                                      </p:cBhvr>
                                      <p:to>
                                        <p:strVal val="visible"/>
                                      </p:to>
                                    </p:set>
                                    <p:animEffect transition="in" filter="fade">
                                      <p:cBhvr>
                                        <p:cTn id="27" dur="10"/>
                                        <p:tgtEl>
                                          <p:spTgt spid="6">
                                            <p:txEl>
                                              <p:pRg st="5" end="5"/>
                                            </p:txEl>
                                          </p:spTgt>
                                        </p:tgtEl>
                                      </p:cBhvr>
                                    </p:animEffect>
                                  </p:childTnLst>
                                </p:cTn>
                              </p:par>
                            </p:childTnLst>
                          </p:cTn>
                        </p:par>
                        <p:par>
                          <p:cTn id="28" fill="hold">
                            <p:stCondLst>
                              <p:cond delay="1530"/>
                            </p:stCondLst>
                            <p:childTnLst>
                              <p:par>
                                <p:cTn id="29" presetID="10" presetClass="entr" presetSubtype="0" fill="hold" grpId="0" nodeType="afterEffect">
                                  <p:stCondLst>
                                    <p:cond delay="0"/>
                                  </p:stCondLst>
                                  <p:childTnLst>
                                    <p:set>
                                      <p:cBhvr>
                                        <p:cTn id="30" dur="1" fill="hold">
                                          <p:stCondLst>
                                            <p:cond delay="0"/>
                                          </p:stCondLst>
                                        </p:cTn>
                                        <p:tgtEl>
                                          <p:spTgt spid="6">
                                            <p:txEl>
                                              <p:pRg st="6" end="6"/>
                                            </p:txEl>
                                          </p:spTgt>
                                        </p:tgtEl>
                                        <p:attrNameLst>
                                          <p:attrName>style.visibility</p:attrName>
                                        </p:attrNameLst>
                                      </p:cBhvr>
                                      <p:to>
                                        <p:strVal val="visible"/>
                                      </p:to>
                                    </p:set>
                                    <p:animEffect transition="in" filter="fade">
                                      <p:cBhvr>
                                        <p:cTn id="31" dur="10"/>
                                        <p:tgtEl>
                                          <p:spTgt spid="6">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uiExpand="1" build="p"/>
    </p:bld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460073"/>
        </a:solidFill>
        <a:effectLst/>
      </p:bgPr>
    </p:bg>
    <p:spTree>
      <p:nvGrpSpPr>
        <p:cNvPr id="1" name=""/>
        <p:cNvGrpSpPr/>
        <p:nvPr/>
      </p:nvGrpSpPr>
      <p:grpSpPr>
        <a:xfrm>
          <a:off x="0" y="0"/>
          <a:ext cx="0" cy="0"/>
          <a:chOff x="0" y="0"/>
          <a:chExt cx="0" cy="0"/>
        </a:xfrm>
      </p:grpSpPr>
      <p:sp>
        <p:nvSpPr>
          <p:cNvPr id="3" name="Title 5">
            <a:extLst>
              <a:ext uri="{FF2B5EF4-FFF2-40B4-BE49-F238E27FC236}">
                <a16:creationId xmlns:a16="http://schemas.microsoft.com/office/drawing/2014/main" id="{D260EB92-568E-425D-8900-99AAFBD4AC25}"/>
              </a:ext>
            </a:extLst>
          </p:cNvPr>
          <p:cNvSpPr txBox="1">
            <a:spLocks/>
          </p:cNvSpPr>
          <p:nvPr/>
        </p:nvSpPr>
        <p:spPr>
          <a:xfrm>
            <a:off x="381002" y="571500"/>
            <a:ext cx="9933430" cy="2971800"/>
          </a:xfrm>
          <a:prstGeom prst="rect">
            <a:avLst/>
          </a:prstGeom>
        </p:spPr>
        <p:txBody>
          <a:bodyPr/>
          <a:lstStyle>
            <a:lvl1pPr marL="0" indent="0" algn="l" defTabSz="914377" rtl="0" eaLnBrk="1" latinLnBrk="0" hangingPunct="1">
              <a:lnSpc>
                <a:spcPct val="70000"/>
              </a:lnSpc>
              <a:spcBef>
                <a:spcPct val="0"/>
              </a:spcBef>
              <a:buNone/>
              <a:defRPr sz="4000" b="0" kern="1200" cap="all" baseline="0">
                <a:solidFill>
                  <a:schemeClr val="tx1"/>
                </a:solidFill>
                <a:latin typeface="+mj-lt"/>
                <a:ea typeface="+mj-ea"/>
                <a:cs typeface="+mj-cs"/>
              </a:defRPr>
            </a:lvl1pPr>
          </a:lstStyle>
          <a:p>
            <a:pPr marL="0" marR="0" lvl="0" indent="0" algn="l" defTabSz="914377" rtl="0" eaLnBrk="1" fontAlgn="auto" latinLnBrk="0" hangingPunct="1">
              <a:lnSpc>
                <a:spcPct val="70000"/>
              </a:lnSpc>
              <a:spcBef>
                <a:spcPct val="0"/>
              </a:spcBef>
              <a:spcAft>
                <a:spcPts val="0"/>
              </a:spcAft>
              <a:buClrTx/>
              <a:buSzTx/>
              <a:buFontTx/>
              <a:buNone/>
              <a:tabLst/>
              <a:defRPr/>
            </a:pPr>
            <a:r>
              <a:rPr kumimoji="0" lang="en-US" sz="7200" b="0" i="0" u="none" strike="noStrike" kern="1200" cap="all" spc="0" normalizeH="0" baseline="0" noProof="0" dirty="0">
                <a:ln>
                  <a:noFill/>
                </a:ln>
                <a:solidFill>
                  <a:prstClr val="white"/>
                </a:solidFill>
                <a:effectLst/>
                <a:uLnTx/>
                <a:uFillTx/>
                <a:latin typeface="Arial Black"/>
                <a:ea typeface="+mj-ea"/>
                <a:cs typeface="+mj-cs"/>
              </a:rPr>
              <a:t>INSTRUCTOR</a:t>
            </a:r>
            <a:endParaRPr lang="en-US" sz="7200" dirty="0">
              <a:solidFill>
                <a:prstClr val="white"/>
              </a:solidFill>
              <a:latin typeface="Arial Black"/>
            </a:endParaRPr>
          </a:p>
          <a:p>
            <a:pPr marL="0" marR="0" lvl="0" indent="0" algn="l" defTabSz="914377" rtl="0" eaLnBrk="1" fontAlgn="auto" latinLnBrk="0" hangingPunct="1">
              <a:lnSpc>
                <a:spcPct val="70000"/>
              </a:lnSpc>
              <a:spcBef>
                <a:spcPct val="0"/>
              </a:spcBef>
              <a:spcAft>
                <a:spcPts val="0"/>
              </a:spcAft>
              <a:buClrTx/>
              <a:buSzTx/>
              <a:buFontTx/>
              <a:buNone/>
              <a:tabLst/>
              <a:defRPr/>
            </a:pPr>
            <a:r>
              <a:rPr kumimoji="0" lang="en-US" sz="7200" b="0" i="0" u="none" strike="noStrike" kern="1200" cap="all" spc="0" normalizeH="0" baseline="0" noProof="0" dirty="0">
                <a:ln>
                  <a:noFill/>
                </a:ln>
                <a:solidFill>
                  <a:prstClr val="white"/>
                </a:solidFill>
                <a:effectLst/>
                <a:uLnTx/>
                <a:uFillTx/>
                <a:latin typeface="Arial Black"/>
                <a:ea typeface="+mj-ea"/>
                <a:cs typeface="+mj-cs"/>
              </a:rPr>
              <a:t>DEMONSTRATION</a:t>
            </a:r>
          </a:p>
          <a:p>
            <a:pPr marL="0" marR="0" lvl="0" indent="0" algn="l" defTabSz="914377" rtl="0" eaLnBrk="1" fontAlgn="auto" latinLnBrk="0" hangingPunct="1">
              <a:lnSpc>
                <a:spcPct val="70000"/>
              </a:lnSpc>
              <a:spcBef>
                <a:spcPct val="0"/>
              </a:spcBef>
              <a:spcAft>
                <a:spcPts val="0"/>
              </a:spcAft>
              <a:buClrTx/>
              <a:buSzTx/>
              <a:buFontTx/>
              <a:buNone/>
              <a:tabLst/>
              <a:defRPr/>
            </a:pPr>
            <a:endParaRPr lang="en-US" sz="7200" dirty="0">
              <a:solidFill>
                <a:prstClr val="white"/>
              </a:solidFill>
              <a:latin typeface="Arial Black"/>
            </a:endParaRPr>
          </a:p>
          <a:p>
            <a:pPr marL="0" marR="0" lvl="0" indent="0" algn="l" defTabSz="914377" rtl="0" eaLnBrk="1" fontAlgn="auto" latinLnBrk="0" hangingPunct="1">
              <a:lnSpc>
                <a:spcPct val="70000"/>
              </a:lnSpc>
              <a:spcBef>
                <a:spcPct val="0"/>
              </a:spcBef>
              <a:spcAft>
                <a:spcPts val="0"/>
              </a:spcAft>
              <a:buClrTx/>
              <a:buSzTx/>
              <a:buFontTx/>
              <a:buNone/>
              <a:tabLst/>
              <a:defRPr/>
            </a:pPr>
            <a:r>
              <a:rPr kumimoji="0" lang="en-US" sz="7200" b="0" i="0" u="none" strike="noStrike" kern="1200" cap="all" spc="0" normalizeH="0" baseline="0" noProof="0" dirty="0">
                <a:ln>
                  <a:noFill/>
                </a:ln>
                <a:solidFill>
                  <a:prstClr val="white"/>
                </a:solidFill>
                <a:effectLst/>
                <a:uLnTx/>
                <a:uFillTx/>
                <a:latin typeface="Arial Black"/>
                <a:ea typeface="+mj-ea"/>
                <a:cs typeface="+mj-cs"/>
              </a:rPr>
              <a:t>ELEVATOR SPEECH</a:t>
            </a:r>
          </a:p>
          <a:p>
            <a:pPr marL="0" marR="0" lvl="0" indent="0" algn="l" defTabSz="914377" rtl="0" eaLnBrk="1" fontAlgn="auto" latinLnBrk="0" hangingPunct="1">
              <a:lnSpc>
                <a:spcPct val="70000"/>
              </a:lnSpc>
              <a:spcBef>
                <a:spcPct val="0"/>
              </a:spcBef>
              <a:spcAft>
                <a:spcPts val="0"/>
              </a:spcAft>
              <a:buClrTx/>
              <a:buSzTx/>
              <a:buFontTx/>
              <a:buNone/>
              <a:tabLst/>
              <a:defRPr/>
            </a:pPr>
            <a:endParaRPr lang="en-US" sz="7200" dirty="0">
              <a:solidFill>
                <a:prstClr val="white"/>
              </a:solidFill>
              <a:latin typeface="Arial Black"/>
            </a:endParaRPr>
          </a:p>
          <a:p>
            <a:pPr marL="0" marR="0" lvl="0" indent="0" algn="l" defTabSz="914377" rtl="0" eaLnBrk="1" fontAlgn="auto" latinLnBrk="0" hangingPunct="1">
              <a:lnSpc>
                <a:spcPct val="70000"/>
              </a:lnSpc>
              <a:spcBef>
                <a:spcPct val="0"/>
              </a:spcBef>
              <a:spcAft>
                <a:spcPts val="0"/>
              </a:spcAft>
              <a:buClrTx/>
              <a:buSzTx/>
              <a:buFontTx/>
              <a:buNone/>
              <a:tabLst/>
              <a:defRPr/>
            </a:pPr>
            <a:endParaRPr kumimoji="0" lang="en-US" sz="7200" b="0" i="0" u="none" strike="noStrike" kern="1200" cap="all" spc="0" normalizeH="0" baseline="0" noProof="0" dirty="0">
              <a:ln>
                <a:noFill/>
              </a:ln>
              <a:solidFill>
                <a:prstClr val="white"/>
              </a:solidFill>
              <a:effectLst/>
              <a:uLnTx/>
              <a:uFillTx/>
              <a:latin typeface="Arial Black"/>
              <a:ea typeface="+mj-ea"/>
              <a:cs typeface="+mj-cs"/>
            </a:endParaRPr>
          </a:p>
        </p:txBody>
      </p:sp>
      <p:sp>
        <p:nvSpPr>
          <p:cNvPr id="4" name="Footer Placeholder 3">
            <a:extLst>
              <a:ext uri="{FF2B5EF4-FFF2-40B4-BE49-F238E27FC236}">
                <a16:creationId xmlns:a16="http://schemas.microsoft.com/office/drawing/2014/main" id="{9DBBC803-5574-4797-9395-1048D755D029}"/>
              </a:ext>
            </a:extLst>
          </p:cNvPr>
          <p:cNvSpPr txBox="1">
            <a:spLocks/>
          </p:cNvSpPr>
          <p:nvPr/>
        </p:nvSpPr>
        <p:spPr>
          <a:xfrm>
            <a:off x="381002" y="6519009"/>
            <a:ext cx="5714999" cy="20637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000" dirty="0">
                <a:solidFill>
                  <a:schemeClr val="bg2"/>
                </a:solidFill>
              </a:rPr>
              <a:t>Copyright © 2019 Accenture. All rights reserved.</a:t>
            </a:r>
          </a:p>
        </p:txBody>
      </p:sp>
      <p:sp>
        <p:nvSpPr>
          <p:cNvPr id="6" name="Slide Number Placeholder 4">
            <a:extLst>
              <a:ext uri="{FF2B5EF4-FFF2-40B4-BE49-F238E27FC236}">
                <a16:creationId xmlns:a16="http://schemas.microsoft.com/office/drawing/2014/main" id="{88A82574-B497-46C7-A95C-D16B817C5676}"/>
              </a:ext>
            </a:extLst>
          </p:cNvPr>
          <p:cNvSpPr txBox="1">
            <a:spLocks/>
          </p:cNvSpPr>
          <p:nvPr/>
        </p:nvSpPr>
        <p:spPr>
          <a:xfrm>
            <a:off x="11506202" y="6519009"/>
            <a:ext cx="457198" cy="278031"/>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4F9AC08D-23A9-440E-BCB9-AA1E9877CC38}" type="slidenum">
              <a:rPr lang="en-US" sz="1000" smtClean="0">
                <a:solidFill>
                  <a:schemeClr val="bg2"/>
                </a:solidFill>
              </a:rPr>
              <a:pPr/>
              <a:t>16</a:t>
            </a:fld>
            <a:endParaRPr lang="en-US" sz="1000" dirty="0">
              <a:solidFill>
                <a:schemeClr val="bg2"/>
              </a:solidFill>
            </a:endParaRPr>
          </a:p>
        </p:txBody>
      </p:sp>
    </p:spTree>
    <p:extLst>
      <p:ext uri="{BB962C8B-B14F-4D97-AF65-F5344CB8AC3E}">
        <p14:creationId xmlns:p14="http://schemas.microsoft.com/office/powerpoint/2010/main" val="137045318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Graphic 12">
            <a:extLst>
              <a:ext uri="{FF2B5EF4-FFF2-40B4-BE49-F238E27FC236}">
                <a16:creationId xmlns:a16="http://schemas.microsoft.com/office/drawing/2014/main" id="{E93F59BC-83F2-45B1-8FE7-211D04DFA06B}"/>
              </a:ext>
              <a:ext uri="{C183D7F6-B498-43B3-948B-1728B52AA6E4}">
                <adec:decorative xmlns:adec="http://schemas.microsoft.com/office/drawing/2017/decorative" val="1"/>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381000" y="5185575"/>
            <a:ext cx="1198018" cy="982375"/>
          </a:xfrm>
          <a:prstGeom prst="rect">
            <a:avLst/>
          </a:prstGeom>
        </p:spPr>
      </p:pic>
      <p:sp>
        <p:nvSpPr>
          <p:cNvPr id="2" name="Title 1"/>
          <p:cNvSpPr>
            <a:spLocks noGrp="1"/>
          </p:cNvSpPr>
          <p:nvPr>
            <p:ph type="title"/>
          </p:nvPr>
        </p:nvSpPr>
        <p:spPr/>
        <p:txBody>
          <a:bodyPr>
            <a:noAutofit/>
          </a:bodyPr>
          <a:lstStyle/>
          <a:p>
            <a:r>
              <a:rPr lang="en-US" dirty="0"/>
              <a:t>Activity: </a:t>
            </a:r>
            <a:r>
              <a:rPr lang="en-US" dirty="0">
                <a:solidFill>
                  <a:srgbClr val="7500C0"/>
                </a:solidFill>
              </a:rPr>
              <a:t>CREATE YOUR ELEVATOR SPEECH</a:t>
            </a:r>
          </a:p>
        </p:txBody>
      </p:sp>
      <p:sp>
        <p:nvSpPr>
          <p:cNvPr id="10" name="Slide Number Placeholder 2">
            <a:extLst>
              <a:ext uri="{FF2B5EF4-FFF2-40B4-BE49-F238E27FC236}">
                <a16:creationId xmlns:a16="http://schemas.microsoft.com/office/drawing/2014/main" id="{430C09AE-1AFA-4246-BEC3-3946CCDE91E0}"/>
              </a:ext>
            </a:extLst>
          </p:cNvPr>
          <p:cNvSpPr txBox="1">
            <a:spLocks/>
          </p:cNvSpPr>
          <p:nvPr/>
        </p:nvSpPr>
        <p:spPr>
          <a:xfrm>
            <a:off x="11503152" y="6519009"/>
            <a:ext cx="685798" cy="24838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4F9AC08D-23A9-440E-BCB9-AA1E9877CC38}" type="slidenum">
              <a:rPr lang="en-US" sz="1000" smtClean="0">
                <a:solidFill>
                  <a:schemeClr val="bg1">
                    <a:lumMod val="65000"/>
                  </a:schemeClr>
                </a:solidFill>
              </a:rPr>
              <a:pPr/>
              <a:t>17</a:t>
            </a:fld>
            <a:endParaRPr lang="en-US" sz="1000" dirty="0">
              <a:solidFill>
                <a:schemeClr val="bg1">
                  <a:lumMod val="65000"/>
                </a:schemeClr>
              </a:solidFill>
            </a:endParaRPr>
          </a:p>
        </p:txBody>
      </p:sp>
      <p:sp>
        <p:nvSpPr>
          <p:cNvPr id="11" name="Content Placeholder 10">
            <a:extLst>
              <a:ext uri="{FF2B5EF4-FFF2-40B4-BE49-F238E27FC236}">
                <a16:creationId xmlns:a16="http://schemas.microsoft.com/office/drawing/2014/main" id="{B788BD4C-ECDF-43AC-A262-3965EA547285}"/>
              </a:ext>
            </a:extLst>
          </p:cNvPr>
          <p:cNvSpPr>
            <a:spLocks noGrp="1"/>
          </p:cNvSpPr>
          <p:nvPr>
            <p:ph sz="quarter" idx="18"/>
          </p:nvPr>
        </p:nvSpPr>
        <p:spPr>
          <a:xfrm>
            <a:off x="381001" y="2409568"/>
            <a:ext cx="8572499" cy="2981297"/>
          </a:xfrm>
        </p:spPr>
        <p:txBody>
          <a:bodyPr>
            <a:normAutofit/>
          </a:bodyPr>
          <a:lstStyle/>
          <a:p>
            <a:pPr marL="404813" indent="-404813">
              <a:lnSpc>
                <a:spcPct val="105000"/>
              </a:lnSpc>
              <a:buFont typeface="+mj-lt"/>
              <a:buAutoNum type="arabicPeriod"/>
            </a:pPr>
            <a:r>
              <a:rPr lang="en-US" sz="2000" dirty="0"/>
              <a:t>Imagine: You run into someone who works at a company you really want to work for OR who has a job you would love to have. What would you say to them?</a:t>
            </a:r>
            <a:br>
              <a:rPr lang="en-US" sz="2000" dirty="0"/>
            </a:br>
            <a:endParaRPr lang="en-US" sz="2000" dirty="0"/>
          </a:p>
          <a:p>
            <a:pPr marL="404813" indent="-404813">
              <a:lnSpc>
                <a:spcPct val="105000"/>
              </a:lnSpc>
              <a:buFont typeface="+mj-lt"/>
              <a:buAutoNum type="arabicPeriod"/>
            </a:pPr>
            <a:r>
              <a:rPr lang="en-US" sz="2000" dirty="0"/>
              <a:t>Use the Elevator Speech Worksheet to create an elevator speech (30 to 60 seconds) for this situation.</a:t>
            </a:r>
          </a:p>
        </p:txBody>
      </p:sp>
      <p:sp>
        <p:nvSpPr>
          <p:cNvPr id="12" name="Content Placeholder 3">
            <a:extLst>
              <a:ext uri="{FF2B5EF4-FFF2-40B4-BE49-F238E27FC236}">
                <a16:creationId xmlns:a16="http://schemas.microsoft.com/office/drawing/2014/main" id="{63544955-EAFF-4190-A254-C5A06E2981AA}"/>
              </a:ext>
            </a:extLst>
          </p:cNvPr>
          <p:cNvSpPr txBox="1">
            <a:spLocks/>
          </p:cNvSpPr>
          <p:nvPr/>
        </p:nvSpPr>
        <p:spPr>
          <a:xfrm>
            <a:off x="381000" y="5635818"/>
            <a:ext cx="1198018" cy="701575"/>
          </a:xfrm>
          <a:prstGeom prst="rect">
            <a:avLst/>
          </a:prstGeom>
          <a:ln>
            <a:noFill/>
          </a:ln>
        </p:spPr>
        <p:txBody>
          <a:bodyPr/>
          <a:lstStyle>
            <a:lvl1pPr marL="57149" indent="0" algn="l" defTabSz="914377" rtl="0" eaLnBrk="1" latinLnBrk="0" hangingPunct="1">
              <a:lnSpc>
                <a:spcPct val="85000"/>
              </a:lnSpc>
              <a:spcBef>
                <a:spcPts val="0"/>
              </a:spcBef>
              <a:buFont typeface="Arial" panose="020B0604020202020204" pitchFamily="34" charset="0"/>
              <a:buNone/>
              <a:defRPr sz="1800" b="1" kern="1200" cap="all" baseline="0">
                <a:solidFill>
                  <a:schemeClr val="tx1"/>
                </a:solidFill>
                <a:latin typeface="+mn-lt"/>
                <a:ea typeface="+mn-ea"/>
                <a:cs typeface="+mn-cs"/>
              </a:defRPr>
            </a:lvl1pPr>
            <a:lvl2pPr marL="57149" indent="0" algn="l" defTabSz="914377" rtl="0" eaLnBrk="1" latinLnBrk="0" hangingPunct="1">
              <a:lnSpc>
                <a:spcPct val="90000"/>
              </a:lnSpc>
              <a:spcBef>
                <a:spcPts val="0"/>
              </a:spcBef>
              <a:spcAft>
                <a:spcPts val="1200"/>
              </a:spcAft>
              <a:buFont typeface="Arial" panose="020B0604020202020204" pitchFamily="34" charset="0"/>
              <a:buNone/>
              <a:defRPr sz="2800" kern="1200">
                <a:solidFill>
                  <a:schemeClr val="tx1"/>
                </a:solidFill>
                <a:latin typeface="+mn-lt"/>
                <a:ea typeface="+mn-ea"/>
                <a:cs typeface="+mn-cs"/>
              </a:defRPr>
            </a:lvl2pPr>
            <a:lvl3pPr marL="57149" indent="0" algn="l" defTabSz="914377" rtl="0" eaLnBrk="1" latinLnBrk="0" hangingPunct="1">
              <a:lnSpc>
                <a:spcPct val="110000"/>
              </a:lnSpc>
              <a:spcBef>
                <a:spcPts val="0"/>
              </a:spcBef>
              <a:spcAft>
                <a:spcPts val="900"/>
              </a:spcAft>
              <a:buFont typeface="Arial" panose="020B0604020202020204" pitchFamily="34" charset="0"/>
              <a:buNone/>
              <a:defRPr sz="1800" kern="1200">
                <a:solidFill>
                  <a:schemeClr val="tx1"/>
                </a:solidFill>
                <a:latin typeface="+mn-lt"/>
                <a:ea typeface="+mn-ea"/>
                <a:cs typeface="+mn-cs"/>
              </a:defRPr>
            </a:lvl3pPr>
            <a:lvl4pPr marL="228594" indent="-169858" algn="l" defTabSz="914377" rtl="0" eaLnBrk="1" latinLnBrk="0" hangingPunct="1">
              <a:lnSpc>
                <a:spcPct val="110000"/>
              </a:lnSpc>
              <a:spcBef>
                <a:spcPts val="0"/>
              </a:spcBef>
              <a:spcAft>
                <a:spcPts val="0"/>
              </a:spcAft>
              <a:buFont typeface="Arial" panose="020B0604020202020204" pitchFamily="34" charset="0"/>
              <a:buChar char="•"/>
              <a:defRPr sz="1800" kern="1200">
                <a:solidFill>
                  <a:schemeClr val="tx1"/>
                </a:solidFill>
                <a:latin typeface="+mn-lt"/>
                <a:ea typeface="+mn-ea"/>
                <a:cs typeface="+mn-cs"/>
              </a:defRPr>
            </a:lvl4pPr>
            <a:lvl5pPr marL="400041" indent="-177796" algn="l" defTabSz="914377" rtl="0" eaLnBrk="1" latinLnBrk="0" hangingPunct="1">
              <a:lnSpc>
                <a:spcPct val="110000"/>
              </a:lnSpc>
              <a:spcBef>
                <a:spcPts val="0"/>
              </a:spcBef>
              <a:spcAft>
                <a:spcPts val="0"/>
              </a:spcAft>
              <a:buFont typeface="Graphik" panose="020B0503030202060203" pitchFamily="34" charset="0"/>
              <a:buChar char="–"/>
              <a:defRPr sz="1400" kern="1200">
                <a:solidFill>
                  <a:schemeClr val="tx1"/>
                </a:solidFill>
                <a:latin typeface="+mn-lt"/>
                <a:ea typeface="+mn-ea"/>
                <a:cs typeface="+mn-cs"/>
              </a:defRPr>
            </a:lvl5pPr>
            <a:lvl6pPr marL="571486" indent="-173034" algn="l" defTabSz="914377"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6pPr>
            <a:lvl7pPr marL="55561" indent="0" algn="l" defTabSz="914377" rtl="0" eaLnBrk="1" latinLnBrk="0" hangingPunct="1">
              <a:lnSpc>
                <a:spcPct val="90000"/>
              </a:lnSpc>
              <a:spcBef>
                <a:spcPts val="800"/>
              </a:spcBef>
              <a:buFont typeface="Arial" panose="020B0604020202020204" pitchFamily="34" charset="0"/>
              <a:buNone/>
              <a:defRPr sz="1200" b="1" kern="1200" cap="all" baseline="0">
                <a:solidFill>
                  <a:schemeClr val="tx1"/>
                </a:solidFill>
                <a:latin typeface="+mn-lt"/>
                <a:ea typeface="+mn-ea"/>
                <a:cs typeface="+mn-cs"/>
              </a:defRPr>
            </a:lvl7pPr>
            <a:lvl8pPr marL="55561" indent="0" algn="l" defTabSz="914377" rtl="0" eaLnBrk="1" latinLnBrk="0" hangingPunct="1">
              <a:lnSpc>
                <a:spcPct val="100000"/>
              </a:lnSpc>
              <a:spcBef>
                <a:spcPts val="0"/>
              </a:spcBef>
              <a:spcAft>
                <a:spcPts val="800"/>
              </a:spcAft>
              <a:buFont typeface="Arial" panose="020B0604020202020204" pitchFamily="34" charset="0"/>
              <a:buNone/>
              <a:defRPr sz="1800" b="0" kern="1200" baseline="0">
                <a:solidFill>
                  <a:schemeClr val="tx1"/>
                </a:solidFill>
                <a:latin typeface="+mn-lt"/>
                <a:ea typeface="+mn-ea"/>
                <a:cs typeface="+mn-cs"/>
              </a:defRPr>
            </a:lvl8pPr>
            <a:lvl9pPr marL="55561" indent="0" algn="l" defTabSz="914377" rtl="0" eaLnBrk="1" latinLnBrk="0" hangingPunct="1">
              <a:lnSpc>
                <a:spcPct val="110000"/>
              </a:lnSpc>
              <a:spcBef>
                <a:spcPts val="0"/>
              </a:spcBef>
              <a:spcAft>
                <a:spcPts val="600"/>
              </a:spcAft>
              <a:buFont typeface="Arial" panose="020B0604020202020204" pitchFamily="34" charset="0"/>
              <a:buNone/>
              <a:defRPr sz="1200" kern="1200">
                <a:solidFill>
                  <a:schemeClr val="tx1"/>
                </a:solidFill>
                <a:latin typeface="+mn-lt"/>
                <a:ea typeface="+mn-ea"/>
                <a:cs typeface="+mn-cs"/>
              </a:defRPr>
            </a:lvl9pPr>
          </a:lstStyle>
          <a:p>
            <a:pPr marL="0" algn="ctr">
              <a:lnSpc>
                <a:spcPct val="65000"/>
              </a:lnSpc>
              <a:spcAft>
                <a:spcPts val="1200"/>
              </a:spcAft>
            </a:pPr>
            <a:r>
              <a:rPr lang="en-US" sz="2800" cap="none" dirty="0">
                <a:solidFill>
                  <a:schemeClr val="accent5"/>
                </a:solidFill>
              </a:rPr>
              <a:t>15 min</a:t>
            </a:r>
            <a:endParaRPr lang="en-US" sz="2400" dirty="0">
              <a:solidFill>
                <a:schemeClr val="accent5"/>
              </a:solidFill>
            </a:endParaRPr>
          </a:p>
        </p:txBody>
      </p:sp>
      <p:sp>
        <p:nvSpPr>
          <p:cNvPr id="3" name="Rectangle 2">
            <a:extLst>
              <a:ext uri="{FF2B5EF4-FFF2-40B4-BE49-F238E27FC236}">
                <a16:creationId xmlns:a16="http://schemas.microsoft.com/office/drawing/2014/main" id="{2A3256A4-809C-4177-9260-00341949FF23}"/>
              </a:ext>
            </a:extLst>
          </p:cNvPr>
          <p:cNvSpPr/>
          <p:nvPr/>
        </p:nvSpPr>
        <p:spPr>
          <a:xfrm>
            <a:off x="289560" y="1828800"/>
            <a:ext cx="6944850" cy="461665"/>
          </a:xfrm>
          <a:prstGeom prst="rect">
            <a:avLst/>
          </a:prstGeom>
        </p:spPr>
        <p:txBody>
          <a:bodyPr wrap="none">
            <a:spAutoFit/>
          </a:bodyPr>
          <a:lstStyle/>
          <a:p>
            <a:r>
              <a:rPr lang="en-US" sz="2400" cap="all" dirty="0">
                <a:solidFill>
                  <a:schemeClr val="accent5"/>
                </a:solidFill>
                <a:latin typeface="+mj-lt"/>
                <a:cs typeface="Arial" charset="0"/>
              </a:rPr>
              <a:t>Goal: draft your elevator speech</a:t>
            </a:r>
          </a:p>
        </p:txBody>
      </p:sp>
      <p:sp>
        <p:nvSpPr>
          <p:cNvPr id="8" name="Footer Placeholder 3">
            <a:extLst>
              <a:ext uri="{FF2B5EF4-FFF2-40B4-BE49-F238E27FC236}">
                <a16:creationId xmlns:a16="http://schemas.microsoft.com/office/drawing/2014/main" id="{205E16A2-0435-4C57-B1D1-FAC4232E359A}"/>
              </a:ext>
            </a:extLst>
          </p:cNvPr>
          <p:cNvSpPr>
            <a:spLocks noGrp="1"/>
          </p:cNvSpPr>
          <p:nvPr>
            <p:ph type="ftr" sz="quarter" idx="20"/>
          </p:nvPr>
        </p:nvSpPr>
        <p:spPr>
          <a:xfrm>
            <a:off x="381002" y="6519009"/>
            <a:ext cx="5714999" cy="206375"/>
          </a:xfrm>
        </p:spPr>
        <p:txBody>
          <a:bodyPr/>
          <a:lstStyle/>
          <a:p>
            <a:r>
              <a:rPr lang="en-US" dirty="0"/>
              <a:t>Copyright © 2019 Accenture. All rights reserved.</a:t>
            </a:r>
          </a:p>
        </p:txBody>
      </p:sp>
    </p:spTree>
    <p:extLst>
      <p:ext uri="{BB962C8B-B14F-4D97-AF65-F5344CB8AC3E}">
        <p14:creationId xmlns:p14="http://schemas.microsoft.com/office/powerpoint/2010/main" val="298602916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a:t>Activity: </a:t>
            </a:r>
            <a:r>
              <a:rPr lang="en-US" dirty="0">
                <a:solidFill>
                  <a:srgbClr val="7500C0"/>
                </a:solidFill>
              </a:rPr>
              <a:t>PRACTICE YOUR ELEVATOR SPEECH</a:t>
            </a:r>
          </a:p>
        </p:txBody>
      </p:sp>
      <p:sp>
        <p:nvSpPr>
          <p:cNvPr id="9" name="Content Placeholder 3"/>
          <p:cNvSpPr txBox="1">
            <a:spLocks/>
          </p:cNvSpPr>
          <p:nvPr/>
        </p:nvSpPr>
        <p:spPr>
          <a:xfrm>
            <a:off x="381000" y="2424168"/>
            <a:ext cx="11430000" cy="1657975"/>
          </a:xfrm>
          <a:prstGeom prst="rect">
            <a:avLst/>
          </a:prstGeom>
        </p:spPr>
        <p:txBody>
          <a:bodyPr vert="horz" lIns="0" tIns="45720" rIns="0" bIns="0" rtlCol="0">
            <a:noAutofit/>
          </a:bodyPr>
          <a:lstStyle>
            <a:lvl1pPr marL="176213" indent="-176213" algn="l" rtl="0" eaLnBrk="1" fontAlgn="base" hangingPunct="1">
              <a:spcBef>
                <a:spcPts val="600"/>
              </a:spcBef>
              <a:spcAft>
                <a:spcPct val="0"/>
              </a:spcAft>
              <a:buFont typeface="Arial" pitchFamily="34" charset="0"/>
              <a:buChar char="•"/>
              <a:defRPr sz="1600" kern="1200">
                <a:solidFill>
                  <a:schemeClr val="tx1"/>
                </a:solidFill>
                <a:latin typeface="Arial" pitchFamily="34" charset="0"/>
                <a:ea typeface="Arial" pitchFamily="-105" charset="-52"/>
                <a:cs typeface="Arial" pitchFamily="34" charset="0"/>
              </a:defRPr>
            </a:lvl1pPr>
            <a:lvl2pPr marL="361950" indent="-185738" algn="l" rtl="0" eaLnBrk="1" fontAlgn="base" hangingPunct="1">
              <a:spcBef>
                <a:spcPts val="600"/>
              </a:spcBef>
              <a:spcAft>
                <a:spcPct val="0"/>
              </a:spcAft>
              <a:buFont typeface="Arial" pitchFamily="34" charset="0"/>
              <a:buChar char="–"/>
              <a:defRPr sz="1600" kern="1200">
                <a:solidFill>
                  <a:schemeClr val="tx1"/>
                </a:solidFill>
                <a:latin typeface="Arial" pitchFamily="34" charset="0"/>
                <a:ea typeface="Arial" pitchFamily="-105" charset="-52"/>
                <a:cs typeface="Arial" pitchFamily="34" charset="0"/>
              </a:defRPr>
            </a:lvl2pPr>
            <a:lvl3pPr marL="538163" indent="-176213" algn="l" rtl="0" eaLnBrk="1" fontAlgn="base" hangingPunct="1">
              <a:spcBef>
                <a:spcPts val="600"/>
              </a:spcBef>
              <a:spcAft>
                <a:spcPct val="0"/>
              </a:spcAft>
              <a:buFont typeface="Arial" pitchFamily="34" charset="0"/>
              <a:buChar char="•"/>
              <a:defRPr sz="1600" kern="1200">
                <a:solidFill>
                  <a:schemeClr val="tx1"/>
                </a:solidFill>
                <a:latin typeface="Arial" pitchFamily="34" charset="0"/>
                <a:ea typeface="Arial" pitchFamily="-105" charset="-52"/>
                <a:cs typeface="Arial" pitchFamily="34" charset="0"/>
              </a:defRPr>
            </a:lvl3pPr>
            <a:lvl4pPr marL="715963" indent="-177800" algn="l" rtl="0" eaLnBrk="1" fontAlgn="base" hangingPunct="1">
              <a:spcBef>
                <a:spcPts val="600"/>
              </a:spcBef>
              <a:spcAft>
                <a:spcPct val="0"/>
              </a:spcAft>
              <a:buFont typeface="Arial" pitchFamily="34" charset="0"/>
              <a:buChar char="–"/>
              <a:defRPr sz="1600" kern="1200">
                <a:solidFill>
                  <a:schemeClr val="tx1"/>
                </a:solidFill>
                <a:latin typeface="Arial" pitchFamily="34" charset="0"/>
                <a:ea typeface="Arial" pitchFamily="-105" charset="-52"/>
                <a:cs typeface="Arial" pitchFamily="34" charset="0"/>
              </a:defRPr>
            </a:lvl4pPr>
            <a:lvl5pPr marL="900113" indent="-184150" algn="l" rtl="0" eaLnBrk="1" fontAlgn="base" hangingPunct="1">
              <a:spcBef>
                <a:spcPts val="600"/>
              </a:spcBef>
              <a:spcAft>
                <a:spcPct val="0"/>
              </a:spcAft>
              <a:buFont typeface="Arial" pitchFamily="34" charset="0"/>
              <a:buChar char="•"/>
              <a:defRPr sz="1600" kern="1200">
                <a:solidFill>
                  <a:schemeClr val="tx1"/>
                </a:solidFill>
                <a:latin typeface="Arial" pitchFamily="34" charset="0"/>
                <a:ea typeface="Arial" pitchFamily="-105" charset="-52"/>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spcBef>
                <a:spcPts val="1200"/>
              </a:spcBef>
              <a:spcAft>
                <a:spcPts val="200"/>
              </a:spcAft>
              <a:buNone/>
            </a:pPr>
            <a:r>
              <a:rPr lang="en-US" sz="2000" b="1" dirty="0">
                <a:latin typeface="+mj-lt"/>
                <a:cs typeface="Arial" charset="0"/>
              </a:rPr>
              <a:t>Round ONE </a:t>
            </a:r>
          </a:p>
          <a:p>
            <a:pPr marL="0" indent="0">
              <a:spcBef>
                <a:spcPts val="1200"/>
              </a:spcBef>
              <a:spcAft>
                <a:spcPts val="200"/>
              </a:spcAft>
              <a:buNone/>
            </a:pPr>
            <a:endParaRPr lang="en-US" sz="2000" b="1" dirty="0">
              <a:latin typeface="+mj-lt"/>
              <a:cs typeface="Arial" charset="0"/>
            </a:endParaRPr>
          </a:p>
          <a:p>
            <a:pPr marL="0" indent="0">
              <a:spcBef>
                <a:spcPts val="1200"/>
              </a:spcBef>
              <a:spcAft>
                <a:spcPts val="200"/>
              </a:spcAft>
              <a:buNone/>
            </a:pPr>
            <a:endParaRPr lang="en-US" sz="2000" b="1" dirty="0">
              <a:latin typeface="+mj-lt"/>
              <a:cs typeface="Arial" charset="0"/>
            </a:endParaRPr>
          </a:p>
          <a:p>
            <a:pPr marL="0" indent="0">
              <a:spcBef>
                <a:spcPts val="1200"/>
              </a:spcBef>
              <a:spcAft>
                <a:spcPts val="200"/>
              </a:spcAft>
              <a:buNone/>
            </a:pPr>
            <a:endParaRPr lang="en-US" sz="2000" b="1" dirty="0">
              <a:latin typeface="+mj-lt"/>
              <a:cs typeface="Arial" charset="0"/>
            </a:endParaRPr>
          </a:p>
          <a:p>
            <a:pPr marL="0" indent="0">
              <a:spcBef>
                <a:spcPts val="1200"/>
              </a:spcBef>
              <a:spcAft>
                <a:spcPts val="200"/>
              </a:spcAft>
              <a:buNone/>
            </a:pPr>
            <a:br>
              <a:rPr lang="en-US" sz="2000" b="1" dirty="0">
                <a:latin typeface="+mj-lt"/>
                <a:cs typeface="Arial" charset="0"/>
              </a:rPr>
            </a:br>
            <a:r>
              <a:rPr lang="en-US" sz="2000" b="1" dirty="0">
                <a:latin typeface="+mj-lt"/>
                <a:cs typeface="Arial" charset="0"/>
              </a:rPr>
              <a:t>Round TWO </a:t>
            </a:r>
            <a:endParaRPr lang="en-US" sz="2000" b="1" dirty="0">
              <a:cs typeface="Arial" charset="0"/>
            </a:endParaRPr>
          </a:p>
          <a:p>
            <a:pPr marL="0" indent="0">
              <a:spcBef>
                <a:spcPts val="1200"/>
              </a:spcBef>
              <a:spcAft>
                <a:spcPts val="200"/>
              </a:spcAft>
              <a:buNone/>
            </a:pPr>
            <a:r>
              <a:rPr lang="en-US" sz="2000" b="1" dirty="0">
                <a:latin typeface="+mj-lt"/>
                <a:cs typeface="Arial" charset="0"/>
              </a:rPr>
              <a:t> </a:t>
            </a:r>
          </a:p>
        </p:txBody>
      </p:sp>
      <p:sp>
        <p:nvSpPr>
          <p:cNvPr id="10" name="Slide Number Placeholder 2">
            <a:extLst>
              <a:ext uri="{FF2B5EF4-FFF2-40B4-BE49-F238E27FC236}">
                <a16:creationId xmlns:a16="http://schemas.microsoft.com/office/drawing/2014/main" id="{430C09AE-1AFA-4246-BEC3-3946CCDE91E0}"/>
              </a:ext>
            </a:extLst>
          </p:cNvPr>
          <p:cNvSpPr txBox="1">
            <a:spLocks/>
          </p:cNvSpPr>
          <p:nvPr/>
        </p:nvSpPr>
        <p:spPr>
          <a:xfrm>
            <a:off x="11503152" y="6519009"/>
            <a:ext cx="685798" cy="24838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4F9AC08D-23A9-440E-BCB9-AA1E9877CC38}" type="slidenum">
              <a:rPr lang="en-US" sz="1000" smtClean="0">
                <a:solidFill>
                  <a:schemeClr val="bg1">
                    <a:lumMod val="65000"/>
                  </a:schemeClr>
                </a:solidFill>
              </a:rPr>
              <a:pPr/>
              <a:t>18</a:t>
            </a:fld>
            <a:endParaRPr lang="en-US" sz="1000" dirty="0">
              <a:solidFill>
                <a:schemeClr val="bg1">
                  <a:lumMod val="65000"/>
                </a:schemeClr>
              </a:solidFill>
            </a:endParaRPr>
          </a:p>
        </p:txBody>
      </p:sp>
      <p:sp>
        <p:nvSpPr>
          <p:cNvPr id="7" name="Rectangle 6">
            <a:extLst>
              <a:ext uri="{FF2B5EF4-FFF2-40B4-BE49-F238E27FC236}">
                <a16:creationId xmlns:a16="http://schemas.microsoft.com/office/drawing/2014/main" id="{5D04E978-F3C6-481D-ABA1-6BB98924A356}"/>
              </a:ext>
            </a:extLst>
          </p:cNvPr>
          <p:cNvSpPr/>
          <p:nvPr/>
        </p:nvSpPr>
        <p:spPr>
          <a:xfrm>
            <a:off x="292608" y="1828800"/>
            <a:ext cx="11896852" cy="461665"/>
          </a:xfrm>
          <a:prstGeom prst="rect">
            <a:avLst/>
          </a:prstGeom>
        </p:spPr>
        <p:txBody>
          <a:bodyPr wrap="square">
            <a:spAutoFit/>
          </a:bodyPr>
          <a:lstStyle/>
          <a:p>
            <a:r>
              <a:rPr lang="en-US" sz="2400" cap="all" dirty="0">
                <a:solidFill>
                  <a:schemeClr val="accent5"/>
                </a:solidFill>
                <a:latin typeface="+mj-lt"/>
                <a:cs typeface="Arial" charset="0"/>
              </a:rPr>
              <a:t>Goal: PRACTICE AND CRITIQUE ELEVATOR SPEECHES</a:t>
            </a:r>
          </a:p>
        </p:txBody>
      </p:sp>
      <p:pic>
        <p:nvPicPr>
          <p:cNvPr id="8" name="Graphic 7">
            <a:extLst>
              <a:ext uri="{FF2B5EF4-FFF2-40B4-BE49-F238E27FC236}">
                <a16:creationId xmlns:a16="http://schemas.microsoft.com/office/drawing/2014/main" id="{20CB1FC9-9959-462F-9638-DFDF716EF7EC}"/>
              </a:ext>
              <a:ext uri="{C183D7F6-B498-43B3-948B-1728B52AA6E4}">
                <adec:decorative xmlns:adec="http://schemas.microsoft.com/office/drawing/2017/decorative" val="1"/>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381000" y="5185575"/>
            <a:ext cx="1198018" cy="982375"/>
          </a:xfrm>
          <a:prstGeom prst="rect">
            <a:avLst/>
          </a:prstGeom>
        </p:spPr>
      </p:pic>
      <p:sp>
        <p:nvSpPr>
          <p:cNvPr id="11" name="Content Placeholder 3">
            <a:extLst>
              <a:ext uri="{FF2B5EF4-FFF2-40B4-BE49-F238E27FC236}">
                <a16:creationId xmlns:a16="http://schemas.microsoft.com/office/drawing/2014/main" id="{9EBC3DAE-94DF-4B93-AF8F-F198AB345DD7}"/>
              </a:ext>
            </a:extLst>
          </p:cNvPr>
          <p:cNvSpPr txBox="1">
            <a:spLocks/>
          </p:cNvSpPr>
          <p:nvPr/>
        </p:nvSpPr>
        <p:spPr>
          <a:xfrm>
            <a:off x="381000" y="5635818"/>
            <a:ext cx="1198018" cy="701575"/>
          </a:xfrm>
          <a:prstGeom prst="rect">
            <a:avLst/>
          </a:prstGeom>
          <a:ln>
            <a:noFill/>
          </a:ln>
        </p:spPr>
        <p:txBody>
          <a:bodyPr/>
          <a:lstStyle>
            <a:lvl1pPr marL="57149" indent="0" algn="l" defTabSz="914377" rtl="0" eaLnBrk="1" latinLnBrk="0" hangingPunct="1">
              <a:lnSpc>
                <a:spcPct val="85000"/>
              </a:lnSpc>
              <a:spcBef>
                <a:spcPts val="0"/>
              </a:spcBef>
              <a:buFont typeface="Arial" panose="020B0604020202020204" pitchFamily="34" charset="0"/>
              <a:buNone/>
              <a:defRPr sz="1800" b="1" kern="1200" cap="all" baseline="0">
                <a:solidFill>
                  <a:schemeClr val="tx1"/>
                </a:solidFill>
                <a:latin typeface="+mn-lt"/>
                <a:ea typeface="+mn-ea"/>
                <a:cs typeface="+mn-cs"/>
              </a:defRPr>
            </a:lvl1pPr>
            <a:lvl2pPr marL="57149" indent="0" algn="l" defTabSz="914377" rtl="0" eaLnBrk="1" latinLnBrk="0" hangingPunct="1">
              <a:lnSpc>
                <a:spcPct val="90000"/>
              </a:lnSpc>
              <a:spcBef>
                <a:spcPts val="0"/>
              </a:spcBef>
              <a:spcAft>
                <a:spcPts val="1200"/>
              </a:spcAft>
              <a:buFont typeface="Arial" panose="020B0604020202020204" pitchFamily="34" charset="0"/>
              <a:buNone/>
              <a:defRPr sz="2800" kern="1200">
                <a:solidFill>
                  <a:schemeClr val="tx1"/>
                </a:solidFill>
                <a:latin typeface="+mn-lt"/>
                <a:ea typeface="+mn-ea"/>
                <a:cs typeface="+mn-cs"/>
              </a:defRPr>
            </a:lvl2pPr>
            <a:lvl3pPr marL="57149" indent="0" algn="l" defTabSz="914377" rtl="0" eaLnBrk="1" latinLnBrk="0" hangingPunct="1">
              <a:lnSpc>
                <a:spcPct val="110000"/>
              </a:lnSpc>
              <a:spcBef>
                <a:spcPts val="0"/>
              </a:spcBef>
              <a:spcAft>
                <a:spcPts val="900"/>
              </a:spcAft>
              <a:buFont typeface="Arial" panose="020B0604020202020204" pitchFamily="34" charset="0"/>
              <a:buNone/>
              <a:defRPr sz="1800" kern="1200">
                <a:solidFill>
                  <a:schemeClr val="tx1"/>
                </a:solidFill>
                <a:latin typeface="+mn-lt"/>
                <a:ea typeface="+mn-ea"/>
                <a:cs typeface="+mn-cs"/>
              </a:defRPr>
            </a:lvl3pPr>
            <a:lvl4pPr marL="228594" indent="-169858" algn="l" defTabSz="914377" rtl="0" eaLnBrk="1" latinLnBrk="0" hangingPunct="1">
              <a:lnSpc>
                <a:spcPct val="110000"/>
              </a:lnSpc>
              <a:spcBef>
                <a:spcPts val="0"/>
              </a:spcBef>
              <a:spcAft>
                <a:spcPts val="0"/>
              </a:spcAft>
              <a:buFont typeface="Arial" panose="020B0604020202020204" pitchFamily="34" charset="0"/>
              <a:buChar char="•"/>
              <a:defRPr sz="1800" kern="1200">
                <a:solidFill>
                  <a:schemeClr val="tx1"/>
                </a:solidFill>
                <a:latin typeface="+mn-lt"/>
                <a:ea typeface="+mn-ea"/>
                <a:cs typeface="+mn-cs"/>
              </a:defRPr>
            </a:lvl4pPr>
            <a:lvl5pPr marL="400041" indent="-177796" algn="l" defTabSz="914377" rtl="0" eaLnBrk="1" latinLnBrk="0" hangingPunct="1">
              <a:lnSpc>
                <a:spcPct val="110000"/>
              </a:lnSpc>
              <a:spcBef>
                <a:spcPts val="0"/>
              </a:spcBef>
              <a:spcAft>
                <a:spcPts val="0"/>
              </a:spcAft>
              <a:buFont typeface="Graphik" panose="020B0503030202060203" pitchFamily="34" charset="0"/>
              <a:buChar char="–"/>
              <a:defRPr sz="1400" kern="1200">
                <a:solidFill>
                  <a:schemeClr val="tx1"/>
                </a:solidFill>
                <a:latin typeface="+mn-lt"/>
                <a:ea typeface="+mn-ea"/>
                <a:cs typeface="+mn-cs"/>
              </a:defRPr>
            </a:lvl5pPr>
            <a:lvl6pPr marL="571486" indent="-173034" algn="l" defTabSz="914377"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6pPr>
            <a:lvl7pPr marL="55561" indent="0" algn="l" defTabSz="914377" rtl="0" eaLnBrk="1" latinLnBrk="0" hangingPunct="1">
              <a:lnSpc>
                <a:spcPct val="90000"/>
              </a:lnSpc>
              <a:spcBef>
                <a:spcPts val="800"/>
              </a:spcBef>
              <a:buFont typeface="Arial" panose="020B0604020202020204" pitchFamily="34" charset="0"/>
              <a:buNone/>
              <a:defRPr sz="1200" b="1" kern="1200" cap="all" baseline="0">
                <a:solidFill>
                  <a:schemeClr val="tx1"/>
                </a:solidFill>
                <a:latin typeface="+mn-lt"/>
                <a:ea typeface="+mn-ea"/>
                <a:cs typeface="+mn-cs"/>
              </a:defRPr>
            </a:lvl7pPr>
            <a:lvl8pPr marL="55561" indent="0" algn="l" defTabSz="914377" rtl="0" eaLnBrk="1" latinLnBrk="0" hangingPunct="1">
              <a:lnSpc>
                <a:spcPct val="100000"/>
              </a:lnSpc>
              <a:spcBef>
                <a:spcPts val="0"/>
              </a:spcBef>
              <a:spcAft>
                <a:spcPts val="800"/>
              </a:spcAft>
              <a:buFont typeface="Arial" panose="020B0604020202020204" pitchFamily="34" charset="0"/>
              <a:buNone/>
              <a:defRPr sz="1800" b="0" kern="1200" baseline="0">
                <a:solidFill>
                  <a:schemeClr val="tx1"/>
                </a:solidFill>
                <a:latin typeface="+mn-lt"/>
                <a:ea typeface="+mn-ea"/>
                <a:cs typeface="+mn-cs"/>
              </a:defRPr>
            </a:lvl8pPr>
            <a:lvl9pPr marL="55561" indent="0" algn="l" defTabSz="914377" rtl="0" eaLnBrk="1" latinLnBrk="0" hangingPunct="1">
              <a:lnSpc>
                <a:spcPct val="110000"/>
              </a:lnSpc>
              <a:spcBef>
                <a:spcPts val="0"/>
              </a:spcBef>
              <a:spcAft>
                <a:spcPts val="600"/>
              </a:spcAft>
              <a:buFont typeface="Arial" panose="020B0604020202020204" pitchFamily="34" charset="0"/>
              <a:buNone/>
              <a:defRPr sz="1200" kern="1200">
                <a:solidFill>
                  <a:schemeClr val="tx1"/>
                </a:solidFill>
                <a:latin typeface="+mn-lt"/>
                <a:ea typeface="+mn-ea"/>
                <a:cs typeface="+mn-cs"/>
              </a:defRPr>
            </a:lvl9pPr>
          </a:lstStyle>
          <a:p>
            <a:pPr marL="0" algn="ctr">
              <a:lnSpc>
                <a:spcPct val="65000"/>
              </a:lnSpc>
              <a:spcAft>
                <a:spcPts val="1200"/>
              </a:spcAft>
            </a:pPr>
            <a:r>
              <a:rPr lang="en-US" sz="2800" cap="none" dirty="0">
                <a:solidFill>
                  <a:schemeClr val="accent5"/>
                </a:solidFill>
              </a:rPr>
              <a:t>20 min</a:t>
            </a:r>
            <a:endParaRPr lang="en-US" sz="2400" dirty="0">
              <a:solidFill>
                <a:schemeClr val="accent5"/>
              </a:solidFill>
            </a:endParaRPr>
          </a:p>
        </p:txBody>
      </p:sp>
      <p:sp>
        <p:nvSpPr>
          <p:cNvPr id="13" name="Content Placeholder 3">
            <a:extLst>
              <a:ext uri="{FF2B5EF4-FFF2-40B4-BE49-F238E27FC236}">
                <a16:creationId xmlns:a16="http://schemas.microsoft.com/office/drawing/2014/main" id="{19688DF2-9BC1-464A-8924-4C269F1FEF0A}"/>
              </a:ext>
            </a:extLst>
          </p:cNvPr>
          <p:cNvSpPr txBox="1">
            <a:spLocks/>
          </p:cNvSpPr>
          <p:nvPr/>
        </p:nvSpPr>
        <p:spPr>
          <a:xfrm>
            <a:off x="2133600" y="2443752"/>
            <a:ext cx="9677400" cy="985248"/>
          </a:xfrm>
          <a:prstGeom prst="rect">
            <a:avLst/>
          </a:prstGeom>
        </p:spPr>
        <p:txBody>
          <a:bodyPr vert="horz" lIns="0" tIns="45720" rIns="0" bIns="0" rtlCol="0">
            <a:noAutofit/>
          </a:bodyPr>
          <a:lstStyle>
            <a:lvl1pPr marL="176213" indent="-176213" algn="l" rtl="0" eaLnBrk="1" fontAlgn="base" hangingPunct="1">
              <a:spcBef>
                <a:spcPts val="600"/>
              </a:spcBef>
              <a:spcAft>
                <a:spcPct val="0"/>
              </a:spcAft>
              <a:buFont typeface="Arial" pitchFamily="34" charset="0"/>
              <a:buChar char="•"/>
              <a:defRPr sz="1600" kern="1200">
                <a:solidFill>
                  <a:schemeClr val="tx1"/>
                </a:solidFill>
                <a:latin typeface="Arial" pitchFamily="34" charset="0"/>
                <a:ea typeface="Arial" pitchFamily="-105" charset="-52"/>
                <a:cs typeface="Arial" pitchFamily="34" charset="0"/>
              </a:defRPr>
            </a:lvl1pPr>
            <a:lvl2pPr marL="361950" indent="-185738" algn="l" rtl="0" eaLnBrk="1" fontAlgn="base" hangingPunct="1">
              <a:spcBef>
                <a:spcPts val="600"/>
              </a:spcBef>
              <a:spcAft>
                <a:spcPct val="0"/>
              </a:spcAft>
              <a:buFont typeface="Arial" pitchFamily="34" charset="0"/>
              <a:buChar char="–"/>
              <a:defRPr sz="1600" kern="1200">
                <a:solidFill>
                  <a:schemeClr val="tx1"/>
                </a:solidFill>
                <a:latin typeface="Arial" pitchFamily="34" charset="0"/>
                <a:ea typeface="Arial" pitchFamily="-105" charset="-52"/>
                <a:cs typeface="Arial" pitchFamily="34" charset="0"/>
              </a:defRPr>
            </a:lvl2pPr>
            <a:lvl3pPr marL="538163" indent="-176213" algn="l" rtl="0" eaLnBrk="1" fontAlgn="base" hangingPunct="1">
              <a:spcBef>
                <a:spcPts val="600"/>
              </a:spcBef>
              <a:spcAft>
                <a:spcPct val="0"/>
              </a:spcAft>
              <a:buFont typeface="Arial" pitchFamily="34" charset="0"/>
              <a:buChar char="•"/>
              <a:defRPr sz="1600" kern="1200">
                <a:solidFill>
                  <a:schemeClr val="tx1"/>
                </a:solidFill>
                <a:latin typeface="Arial" pitchFamily="34" charset="0"/>
                <a:ea typeface="Arial" pitchFamily="-105" charset="-52"/>
                <a:cs typeface="Arial" pitchFamily="34" charset="0"/>
              </a:defRPr>
            </a:lvl3pPr>
            <a:lvl4pPr marL="715963" indent="-177800" algn="l" rtl="0" eaLnBrk="1" fontAlgn="base" hangingPunct="1">
              <a:spcBef>
                <a:spcPts val="600"/>
              </a:spcBef>
              <a:spcAft>
                <a:spcPct val="0"/>
              </a:spcAft>
              <a:buFont typeface="Arial" pitchFamily="34" charset="0"/>
              <a:buChar char="–"/>
              <a:defRPr sz="1600" kern="1200">
                <a:solidFill>
                  <a:schemeClr val="tx1"/>
                </a:solidFill>
                <a:latin typeface="Arial" pitchFamily="34" charset="0"/>
                <a:ea typeface="Arial" pitchFamily="-105" charset="-52"/>
                <a:cs typeface="Arial" pitchFamily="34" charset="0"/>
              </a:defRPr>
            </a:lvl4pPr>
            <a:lvl5pPr marL="900113" indent="-184150" algn="l" rtl="0" eaLnBrk="1" fontAlgn="base" hangingPunct="1">
              <a:spcBef>
                <a:spcPts val="600"/>
              </a:spcBef>
              <a:spcAft>
                <a:spcPct val="0"/>
              </a:spcAft>
              <a:buFont typeface="Arial" pitchFamily="34" charset="0"/>
              <a:buChar char="•"/>
              <a:defRPr sz="1600" kern="1200">
                <a:solidFill>
                  <a:schemeClr val="tx1"/>
                </a:solidFill>
                <a:latin typeface="Arial" pitchFamily="34" charset="0"/>
                <a:ea typeface="Arial" pitchFamily="-105" charset="-52"/>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288925" indent="-288925">
              <a:spcBef>
                <a:spcPts val="0"/>
              </a:spcBef>
              <a:spcAft>
                <a:spcPts val="600"/>
              </a:spcAft>
              <a:buFont typeface="+mj-lt"/>
              <a:buAutoNum type="arabicPeriod"/>
            </a:pPr>
            <a:r>
              <a:rPr lang="en-US" sz="2000" b="1" dirty="0">
                <a:latin typeface="+mn-lt"/>
                <a:cs typeface="Arial" charset="0"/>
              </a:rPr>
              <a:t>Find a partner.</a:t>
            </a:r>
          </a:p>
          <a:p>
            <a:pPr marL="288925" indent="-288925">
              <a:spcBef>
                <a:spcPts val="0"/>
              </a:spcBef>
              <a:spcAft>
                <a:spcPts val="600"/>
              </a:spcAft>
              <a:buFont typeface="+mj-lt"/>
              <a:buAutoNum type="arabicPeriod"/>
            </a:pPr>
            <a:r>
              <a:rPr lang="en-US" sz="2000" b="1" dirty="0">
                <a:latin typeface="+mn-lt"/>
                <a:cs typeface="Arial" charset="0"/>
              </a:rPr>
              <a:t>Speaker delivers elevator speech (1 minute)</a:t>
            </a:r>
          </a:p>
          <a:p>
            <a:pPr marL="288925" indent="-288925">
              <a:spcBef>
                <a:spcPts val="0"/>
              </a:spcBef>
              <a:spcAft>
                <a:spcPts val="600"/>
              </a:spcAft>
              <a:buFont typeface="+mj-lt"/>
              <a:buAutoNum type="arabicPeriod"/>
            </a:pPr>
            <a:r>
              <a:rPr lang="en-US" sz="2000" b="1" dirty="0">
                <a:latin typeface="+mn-lt"/>
                <a:cs typeface="Arial" charset="0"/>
              </a:rPr>
              <a:t>Listener fills out Feedback Form and shares feedback (2 minutes)</a:t>
            </a:r>
            <a:endParaRPr lang="en-US" sz="2000" b="1" i="1" dirty="0">
              <a:latin typeface="+mn-lt"/>
              <a:cs typeface="Arial" charset="0"/>
            </a:endParaRPr>
          </a:p>
          <a:p>
            <a:pPr marL="288925" indent="-288925">
              <a:spcBef>
                <a:spcPts val="0"/>
              </a:spcBef>
              <a:spcAft>
                <a:spcPts val="600"/>
              </a:spcAft>
              <a:buFont typeface="+mj-lt"/>
              <a:buAutoNum type="arabicPeriod"/>
            </a:pPr>
            <a:r>
              <a:rPr lang="en-US" sz="2000" b="1" dirty="0">
                <a:latin typeface="+mn-lt"/>
                <a:cs typeface="Arial" charset="0"/>
              </a:rPr>
              <a:t>Switch roles and repeat step 2 and 3.</a:t>
            </a:r>
            <a:endParaRPr lang="en-US" sz="2000" dirty="0">
              <a:latin typeface="+mn-lt"/>
              <a:cs typeface="Arial" charset="0"/>
            </a:endParaRPr>
          </a:p>
        </p:txBody>
      </p:sp>
      <p:sp>
        <p:nvSpPr>
          <p:cNvPr id="12" name="Content Placeholder 3">
            <a:extLst>
              <a:ext uri="{FF2B5EF4-FFF2-40B4-BE49-F238E27FC236}">
                <a16:creationId xmlns:a16="http://schemas.microsoft.com/office/drawing/2014/main" id="{ACE33E9F-63F7-4C33-838F-E02C06A3567B}"/>
              </a:ext>
            </a:extLst>
          </p:cNvPr>
          <p:cNvSpPr txBox="1">
            <a:spLocks/>
          </p:cNvSpPr>
          <p:nvPr/>
        </p:nvSpPr>
        <p:spPr>
          <a:xfrm>
            <a:off x="2133600" y="4691514"/>
            <a:ext cx="9677400" cy="985248"/>
          </a:xfrm>
          <a:prstGeom prst="rect">
            <a:avLst/>
          </a:prstGeom>
        </p:spPr>
        <p:txBody>
          <a:bodyPr vert="horz" lIns="0" tIns="45720" rIns="0" bIns="0" rtlCol="0">
            <a:noAutofit/>
          </a:bodyPr>
          <a:lstStyle>
            <a:lvl1pPr marL="176213" indent="-176213" algn="l" rtl="0" eaLnBrk="1" fontAlgn="base" hangingPunct="1">
              <a:spcBef>
                <a:spcPts val="600"/>
              </a:spcBef>
              <a:spcAft>
                <a:spcPct val="0"/>
              </a:spcAft>
              <a:buFont typeface="Arial" pitchFamily="34" charset="0"/>
              <a:buChar char="•"/>
              <a:defRPr sz="1600" kern="1200">
                <a:solidFill>
                  <a:schemeClr val="tx1"/>
                </a:solidFill>
                <a:latin typeface="Arial" pitchFamily="34" charset="0"/>
                <a:ea typeface="Arial" pitchFamily="-105" charset="-52"/>
                <a:cs typeface="Arial" pitchFamily="34" charset="0"/>
              </a:defRPr>
            </a:lvl1pPr>
            <a:lvl2pPr marL="361950" indent="-185738" algn="l" rtl="0" eaLnBrk="1" fontAlgn="base" hangingPunct="1">
              <a:spcBef>
                <a:spcPts val="600"/>
              </a:spcBef>
              <a:spcAft>
                <a:spcPct val="0"/>
              </a:spcAft>
              <a:buFont typeface="Arial" pitchFamily="34" charset="0"/>
              <a:buChar char="–"/>
              <a:defRPr sz="1600" kern="1200">
                <a:solidFill>
                  <a:schemeClr val="tx1"/>
                </a:solidFill>
                <a:latin typeface="Arial" pitchFamily="34" charset="0"/>
                <a:ea typeface="Arial" pitchFamily="-105" charset="-52"/>
                <a:cs typeface="Arial" pitchFamily="34" charset="0"/>
              </a:defRPr>
            </a:lvl2pPr>
            <a:lvl3pPr marL="538163" indent="-176213" algn="l" rtl="0" eaLnBrk="1" fontAlgn="base" hangingPunct="1">
              <a:spcBef>
                <a:spcPts val="600"/>
              </a:spcBef>
              <a:spcAft>
                <a:spcPct val="0"/>
              </a:spcAft>
              <a:buFont typeface="Arial" pitchFamily="34" charset="0"/>
              <a:buChar char="•"/>
              <a:defRPr sz="1600" kern="1200">
                <a:solidFill>
                  <a:schemeClr val="tx1"/>
                </a:solidFill>
                <a:latin typeface="Arial" pitchFamily="34" charset="0"/>
                <a:ea typeface="Arial" pitchFamily="-105" charset="-52"/>
                <a:cs typeface="Arial" pitchFamily="34" charset="0"/>
              </a:defRPr>
            </a:lvl3pPr>
            <a:lvl4pPr marL="715963" indent="-177800" algn="l" rtl="0" eaLnBrk="1" fontAlgn="base" hangingPunct="1">
              <a:spcBef>
                <a:spcPts val="600"/>
              </a:spcBef>
              <a:spcAft>
                <a:spcPct val="0"/>
              </a:spcAft>
              <a:buFont typeface="Arial" pitchFamily="34" charset="0"/>
              <a:buChar char="–"/>
              <a:defRPr sz="1600" kern="1200">
                <a:solidFill>
                  <a:schemeClr val="tx1"/>
                </a:solidFill>
                <a:latin typeface="Arial" pitchFamily="34" charset="0"/>
                <a:ea typeface="Arial" pitchFamily="-105" charset="-52"/>
                <a:cs typeface="Arial" pitchFamily="34" charset="0"/>
              </a:defRPr>
            </a:lvl4pPr>
            <a:lvl5pPr marL="900113" indent="-184150" algn="l" rtl="0" eaLnBrk="1" fontAlgn="base" hangingPunct="1">
              <a:spcBef>
                <a:spcPts val="600"/>
              </a:spcBef>
              <a:spcAft>
                <a:spcPct val="0"/>
              </a:spcAft>
              <a:buFont typeface="Arial" pitchFamily="34" charset="0"/>
              <a:buChar char="•"/>
              <a:defRPr sz="1600" kern="1200">
                <a:solidFill>
                  <a:schemeClr val="tx1"/>
                </a:solidFill>
                <a:latin typeface="Arial" pitchFamily="34" charset="0"/>
                <a:ea typeface="Arial" pitchFamily="-105" charset="-52"/>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288925" indent="-288925">
              <a:spcBef>
                <a:spcPts val="0"/>
              </a:spcBef>
              <a:spcAft>
                <a:spcPts val="600"/>
              </a:spcAft>
              <a:buFont typeface="+mj-lt"/>
              <a:buAutoNum type="arabicPeriod"/>
            </a:pPr>
            <a:r>
              <a:rPr lang="en-US" sz="2000" b="1" dirty="0">
                <a:latin typeface="+mn-lt"/>
                <a:cs typeface="Arial" charset="0"/>
              </a:rPr>
              <a:t>Find a NEW partner.</a:t>
            </a:r>
          </a:p>
          <a:p>
            <a:pPr marL="288925" indent="-288925">
              <a:spcBef>
                <a:spcPts val="0"/>
              </a:spcBef>
              <a:spcAft>
                <a:spcPts val="600"/>
              </a:spcAft>
              <a:buFont typeface="+mj-lt"/>
              <a:buAutoNum type="arabicPeriod"/>
            </a:pPr>
            <a:r>
              <a:rPr lang="en-US" sz="2000" b="1" dirty="0">
                <a:latin typeface="+mn-lt"/>
                <a:cs typeface="Arial" charset="0"/>
              </a:rPr>
              <a:t>Repeat steps from Round ONE.</a:t>
            </a:r>
            <a:endParaRPr lang="en-US" sz="2000" dirty="0">
              <a:latin typeface="+mn-lt"/>
              <a:cs typeface="Arial" charset="0"/>
            </a:endParaRPr>
          </a:p>
        </p:txBody>
      </p:sp>
      <p:sp>
        <p:nvSpPr>
          <p:cNvPr id="14" name="Footer Placeholder 3">
            <a:extLst>
              <a:ext uri="{FF2B5EF4-FFF2-40B4-BE49-F238E27FC236}">
                <a16:creationId xmlns:a16="http://schemas.microsoft.com/office/drawing/2014/main" id="{249EB867-F258-49EB-AC4B-32138D2945E3}"/>
              </a:ext>
            </a:extLst>
          </p:cNvPr>
          <p:cNvSpPr>
            <a:spLocks noGrp="1"/>
          </p:cNvSpPr>
          <p:nvPr>
            <p:ph type="ftr" sz="quarter" idx="20"/>
          </p:nvPr>
        </p:nvSpPr>
        <p:spPr>
          <a:xfrm>
            <a:off x="381002" y="6519009"/>
            <a:ext cx="5714999" cy="206375"/>
          </a:xfrm>
        </p:spPr>
        <p:txBody>
          <a:bodyPr/>
          <a:lstStyle/>
          <a:p>
            <a:r>
              <a:rPr lang="en-US" dirty="0"/>
              <a:t>Copyright © 2019 Accenture. All rights reserved.</a:t>
            </a:r>
          </a:p>
        </p:txBody>
      </p:sp>
    </p:spTree>
    <p:extLst>
      <p:ext uri="{BB962C8B-B14F-4D97-AF65-F5344CB8AC3E}">
        <p14:creationId xmlns:p14="http://schemas.microsoft.com/office/powerpoint/2010/main" val="85695042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E40107EA-F03C-4C44-BDAB-2A7E0A4804CC}"/>
              </a:ext>
            </a:extLst>
          </p:cNvPr>
          <p:cNvSpPr>
            <a:spLocks noGrp="1"/>
          </p:cNvSpPr>
          <p:nvPr>
            <p:ph type="sldNum" sz="quarter" idx="12"/>
          </p:nvPr>
        </p:nvSpPr>
        <p:spPr>
          <a:xfrm>
            <a:off x="11506202" y="6519009"/>
            <a:ext cx="304799" cy="206375"/>
          </a:xfrm>
        </p:spPr>
        <p:txBody>
          <a:bodyPr/>
          <a:lstStyle/>
          <a:p>
            <a:fld id="{4F9AC08D-23A9-440E-BCB9-AA1E9877CC38}" type="slidenum">
              <a:rPr lang="en-US" smtClean="0"/>
              <a:pPr/>
              <a:t>19</a:t>
            </a:fld>
            <a:endParaRPr lang="en-US" dirty="0"/>
          </a:p>
        </p:txBody>
      </p:sp>
      <p:sp>
        <p:nvSpPr>
          <p:cNvPr id="4" name="TextBox 3">
            <a:extLst>
              <a:ext uri="{FF2B5EF4-FFF2-40B4-BE49-F238E27FC236}">
                <a16:creationId xmlns:a16="http://schemas.microsoft.com/office/drawing/2014/main" id="{94EE239D-0DBA-44B0-9762-5DAE01AB993A}"/>
              </a:ext>
            </a:extLst>
          </p:cNvPr>
          <p:cNvSpPr txBox="1"/>
          <p:nvPr/>
        </p:nvSpPr>
        <p:spPr>
          <a:xfrm>
            <a:off x="6728345" y="1601384"/>
            <a:ext cx="5082655" cy="3655231"/>
          </a:xfrm>
          <a:prstGeom prst="rect">
            <a:avLst/>
          </a:prstGeom>
          <a:noFill/>
        </p:spPr>
        <p:txBody>
          <a:bodyPr wrap="square" lIns="0" tIns="0" rIns="0" bIns="45720" rtlCol="0">
            <a:spAutoFit/>
          </a:bodyPr>
          <a:lstStyle/>
          <a:p>
            <a:pPr>
              <a:lnSpc>
                <a:spcPts val="2800"/>
              </a:lnSpc>
            </a:pPr>
            <a:r>
              <a:rPr lang="en-US" sz="3200" dirty="0">
                <a:latin typeface="+mj-lt"/>
              </a:rPr>
              <a:t>WHAT DID YOU LIKE </a:t>
            </a:r>
            <a:r>
              <a:rPr lang="en-US" sz="3200" dirty="0">
                <a:solidFill>
                  <a:schemeClr val="accent5"/>
                </a:solidFill>
                <a:latin typeface="+mj-lt"/>
              </a:rPr>
              <a:t>BEST</a:t>
            </a:r>
            <a:r>
              <a:rPr lang="en-US" sz="3200" dirty="0">
                <a:solidFill>
                  <a:schemeClr val="accent4"/>
                </a:solidFill>
                <a:latin typeface="+mj-lt"/>
              </a:rPr>
              <a:t> </a:t>
            </a:r>
            <a:r>
              <a:rPr lang="en-US" sz="3200" dirty="0">
                <a:latin typeface="+mj-lt"/>
              </a:rPr>
              <a:t>ABOUT HAVING AN ELEVATOR SPEECH?</a:t>
            </a:r>
            <a:br>
              <a:rPr lang="en-US" sz="3200" dirty="0">
                <a:latin typeface="+mj-lt"/>
              </a:rPr>
            </a:br>
            <a:endParaRPr lang="en-US" sz="3200" dirty="0">
              <a:latin typeface="+mj-lt"/>
            </a:endParaRPr>
          </a:p>
          <a:p>
            <a:pPr>
              <a:lnSpc>
                <a:spcPts val="2800"/>
              </a:lnSpc>
            </a:pPr>
            <a:r>
              <a:rPr lang="en-US" sz="3200" dirty="0">
                <a:latin typeface="+mj-lt"/>
              </a:rPr>
              <a:t>WHAT DID YOU FIND MOST </a:t>
            </a:r>
            <a:r>
              <a:rPr lang="en-US" sz="3200" dirty="0">
                <a:solidFill>
                  <a:schemeClr val="accent5"/>
                </a:solidFill>
                <a:latin typeface="+mj-lt"/>
              </a:rPr>
              <a:t>DIFFICULT</a:t>
            </a:r>
            <a:r>
              <a:rPr lang="en-US" sz="3200" dirty="0">
                <a:solidFill>
                  <a:schemeClr val="accent4"/>
                </a:solidFill>
                <a:latin typeface="+mj-lt"/>
              </a:rPr>
              <a:t> </a:t>
            </a:r>
            <a:r>
              <a:rPr lang="en-US" sz="3200" dirty="0">
                <a:latin typeface="+mj-lt"/>
              </a:rPr>
              <a:t>ABOUT CREATING OR GIVING YOUR ELEVATOR SPEECH?</a:t>
            </a:r>
          </a:p>
        </p:txBody>
      </p:sp>
      <p:sp>
        <p:nvSpPr>
          <p:cNvPr id="6" name="Title 4">
            <a:extLst>
              <a:ext uri="{FF2B5EF4-FFF2-40B4-BE49-F238E27FC236}">
                <a16:creationId xmlns:a16="http://schemas.microsoft.com/office/drawing/2014/main" id="{98704F47-D68F-46A2-A9AB-023DA0AE1FCB}"/>
              </a:ext>
            </a:extLst>
          </p:cNvPr>
          <p:cNvSpPr txBox="1">
            <a:spLocks/>
          </p:cNvSpPr>
          <p:nvPr/>
        </p:nvSpPr>
        <p:spPr>
          <a:xfrm>
            <a:off x="381000" y="426724"/>
            <a:ext cx="11430000" cy="990601"/>
          </a:xfrm>
          <a:prstGeom prst="rect">
            <a:avLst/>
          </a:prstGeom>
        </p:spPr>
        <p:txBody>
          <a:bodyPr vert="horz" lIns="0" tIns="0" rIns="0" bIns="0" rtlCol="0" anchor="t" anchorCtr="0">
            <a:noAutofit/>
          </a:bodyPr>
          <a:lstStyle>
            <a:lvl1pPr marL="0" indent="0" algn="l" defTabSz="914377" rtl="0" eaLnBrk="1" latinLnBrk="0" hangingPunct="1">
              <a:lnSpc>
                <a:spcPct val="70000"/>
              </a:lnSpc>
              <a:spcBef>
                <a:spcPct val="0"/>
              </a:spcBef>
              <a:buNone/>
              <a:defRPr sz="8000" b="0" kern="1200" cap="all" spc="-150" baseline="0">
                <a:solidFill>
                  <a:schemeClr val="tx1"/>
                </a:solidFill>
                <a:latin typeface="+mj-lt"/>
                <a:ea typeface="+mj-ea"/>
                <a:cs typeface="+mj-cs"/>
              </a:defRPr>
            </a:lvl1pPr>
          </a:lstStyle>
          <a:p>
            <a:r>
              <a:rPr lang="en-US" sz="4000" dirty="0"/>
              <a:t>ACTIVITY debrief</a:t>
            </a:r>
          </a:p>
        </p:txBody>
      </p:sp>
      <p:pic>
        <p:nvPicPr>
          <p:cNvPr id="7" name="Picture 6">
            <a:extLst>
              <a:ext uri="{FF2B5EF4-FFF2-40B4-BE49-F238E27FC236}">
                <a16:creationId xmlns:a16="http://schemas.microsoft.com/office/drawing/2014/main" id="{EDBB1522-B5A5-4B65-96E0-FA5DB4EAF816}"/>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1" y="1937606"/>
            <a:ext cx="5707657" cy="4920394"/>
          </a:xfrm>
          <a:prstGeom prst="rect">
            <a:avLst/>
          </a:prstGeom>
        </p:spPr>
      </p:pic>
      <p:sp>
        <p:nvSpPr>
          <p:cNvPr id="9" name="Footer Placeholder 3">
            <a:extLst>
              <a:ext uri="{FF2B5EF4-FFF2-40B4-BE49-F238E27FC236}">
                <a16:creationId xmlns:a16="http://schemas.microsoft.com/office/drawing/2014/main" id="{7A3960E5-DB48-4DDC-8CB7-2C5608A6666F}"/>
              </a:ext>
            </a:extLst>
          </p:cNvPr>
          <p:cNvSpPr txBox="1">
            <a:spLocks/>
          </p:cNvSpPr>
          <p:nvPr/>
        </p:nvSpPr>
        <p:spPr>
          <a:xfrm>
            <a:off x="289562" y="6528153"/>
            <a:ext cx="5714999" cy="20637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000" dirty="0">
                <a:solidFill>
                  <a:schemeClr val="bg2"/>
                </a:solidFill>
              </a:rPr>
              <a:t>Copyright © 2019 Accenture. All rights reserved.</a:t>
            </a:r>
          </a:p>
        </p:txBody>
      </p:sp>
    </p:spTree>
    <p:extLst>
      <p:ext uri="{BB962C8B-B14F-4D97-AF65-F5344CB8AC3E}">
        <p14:creationId xmlns:p14="http://schemas.microsoft.com/office/powerpoint/2010/main" val="210580845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8" name="Footer Placeholder 1">
            <a:extLst>
              <a:ext uri="{FF2B5EF4-FFF2-40B4-BE49-F238E27FC236}">
                <a16:creationId xmlns:a16="http://schemas.microsoft.com/office/drawing/2014/main" id="{B8C1EF41-894B-4885-83DB-D96DB268B6D6}"/>
              </a:ext>
            </a:extLst>
          </p:cNvPr>
          <p:cNvSpPr>
            <a:spLocks noGrp="1"/>
          </p:cNvSpPr>
          <p:nvPr>
            <p:ph type="ftr" sz="quarter" idx="11"/>
          </p:nvPr>
        </p:nvSpPr>
        <p:spPr>
          <a:xfrm>
            <a:off x="381002" y="6519009"/>
            <a:ext cx="5714999" cy="206375"/>
          </a:xfrm>
        </p:spPr>
        <p:txBody>
          <a:bodyPr/>
          <a:lstStyle/>
          <a:p>
            <a:r>
              <a:rPr lang="en-US" dirty="0"/>
              <a:t>Copyright © 2019 Accenture. All rights reserved.</a:t>
            </a:r>
          </a:p>
        </p:txBody>
      </p:sp>
      <p:sp>
        <p:nvSpPr>
          <p:cNvPr id="9" name="Slide Number Placeholder 2">
            <a:extLst>
              <a:ext uri="{FF2B5EF4-FFF2-40B4-BE49-F238E27FC236}">
                <a16:creationId xmlns:a16="http://schemas.microsoft.com/office/drawing/2014/main" id="{B5E9B403-ACBE-4369-A97B-596FC0F25BDE}"/>
              </a:ext>
            </a:extLst>
          </p:cNvPr>
          <p:cNvSpPr>
            <a:spLocks noGrp="1"/>
          </p:cNvSpPr>
          <p:nvPr>
            <p:ph type="sldNum" sz="quarter" idx="12"/>
          </p:nvPr>
        </p:nvSpPr>
        <p:spPr>
          <a:xfrm>
            <a:off x="11506202" y="6519009"/>
            <a:ext cx="304799" cy="206375"/>
          </a:xfrm>
        </p:spPr>
        <p:txBody>
          <a:bodyPr/>
          <a:lstStyle/>
          <a:p>
            <a:fld id="{4F9AC08D-23A9-440E-BCB9-AA1E9877CC38}" type="slidenum">
              <a:rPr lang="en-US" smtClean="0"/>
              <a:pPr/>
              <a:t>2</a:t>
            </a:fld>
            <a:endParaRPr lang="en-US" dirty="0"/>
          </a:p>
        </p:txBody>
      </p:sp>
      <p:sp>
        <p:nvSpPr>
          <p:cNvPr id="7" name="Title 6">
            <a:extLst>
              <a:ext uri="{FF2B5EF4-FFF2-40B4-BE49-F238E27FC236}">
                <a16:creationId xmlns:a16="http://schemas.microsoft.com/office/drawing/2014/main" id="{E9453A48-7579-4770-A30E-DE2F2FEC38E9}"/>
              </a:ext>
            </a:extLst>
          </p:cNvPr>
          <p:cNvSpPr txBox="1">
            <a:spLocks/>
          </p:cNvSpPr>
          <p:nvPr/>
        </p:nvSpPr>
        <p:spPr>
          <a:xfrm>
            <a:off x="381000" y="240339"/>
            <a:ext cx="11430000" cy="1295400"/>
          </a:xfrm>
          <a:prstGeom prst="rect">
            <a:avLst/>
          </a:prstGeom>
        </p:spPr>
        <p:txBody>
          <a:bodyPr vert="horz" lIns="0" tIns="45720" rIns="0" bIns="0" rtlCol="0" anchor="t" anchorCtr="0">
            <a:noAutofit/>
          </a:bodyPr>
          <a:lstStyle>
            <a:lvl1pPr marL="0" indent="0" algn="l" defTabSz="914377" rtl="0" eaLnBrk="1" latinLnBrk="0" hangingPunct="1">
              <a:lnSpc>
                <a:spcPct val="70000"/>
              </a:lnSpc>
              <a:spcBef>
                <a:spcPct val="0"/>
              </a:spcBef>
              <a:buNone/>
              <a:defRPr sz="4000" b="0" kern="1200" cap="all" baseline="0">
                <a:solidFill>
                  <a:schemeClr val="tx1"/>
                </a:solidFill>
                <a:latin typeface="+mj-lt"/>
                <a:ea typeface="+mj-ea"/>
                <a:cs typeface="+mj-cs"/>
              </a:defRPr>
            </a:lvl1pPr>
          </a:lstStyle>
          <a:p>
            <a:r>
              <a:rPr lang="en-US" sz="3200" dirty="0">
                <a:solidFill>
                  <a:srgbClr val="7500C0"/>
                </a:solidFill>
              </a:rPr>
              <a:t>In-person networking </a:t>
            </a:r>
            <a:r>
              <a:rPr lang="en-US" sz="2400" dirty="0"/>
              <a:t>Faculty SLIDE (2 of 4)</a:t>
            </a:r>
          </a:p>
          <a:p>
            <a:br>
              <a:rPr lang="en-US" sz="3200" dirty="0"/>
            </a:br>
            <a:r>
              <a:rPr lang="en-US" sz="2000" b="1" cap="none" dirty="0">
                <a:solidFill>
                  <a:srgbClr val="008EFF"/>
                </a:solidFill>
                <a:ea typeface="+mn-ea"/>
                <a:cs typeface="+mn-cs"/>
              </a:rPr>
              <a:t>Materials and Print Specifications</a:t>
            </a:r>
          </a:p>
          <a:p>
            <a:endParaRPr lang="en-US" sz="3600" dirty="0"/>
          </a:p>
        </p:txBody>
      </p:sp>
      <p:graphicFrame>
        <p:nvGraphicFramePr>
          <p:cNvPr id="12" name="Table 11">
            <a:extLst>
              <a:ext uri="{FF2B5EF4-FFF2-40B4-BE49-F238E27FC236}">
                <a16:creationId xmlns:a16="http://schemas.microsoft.com/office/drawing/2014/main" id="{E01236C6-55C7-4E78-8732-4DA2F76B3D96}"/>
              </a:ext>
            </a:extLst>
          </p:cNvPr>
          <p:cNvGraphicFramePr>
            <a:graphicFrameLocks noGrp="1"/>
          </p:cNvGraphicFramePr>
          <p:nvPr>
            <p:extLst>
              <p:ext uri="{D42A27DB-BD31-4B8C-83A1-F6EECF244321}">
                <p14:modId xmlns:p14="http://schemas.microsoft.com/office/powerpoint/2010/main" val="3755249401"/>
              </p:ext>
            </p:extLst>
          </p:nvPr>
        </p:nvGraphicFramePr>
        <p:xfrm>
          <a:off x="381000" y="3509286"/>
          <a:ext cx="11430000" cy="2563676"/>
        </p:xfrm>
        <a:graphic>
          <a:graphicData uri="http://schemas.openxmlformats.org/drawingml/2006/table">
            <a:tbl>
              <a:tblPr firstRow="1" bandRow="1">
                <a:tableStyleId>{69012ECD-51FC-41F1-AA8D-1B2483CD663E}</a:tableStyleId>
              </a:tblPr>
              <a:tblGrid>
                <a:gridCol w="4785360">
                  <a:extLst>
                    <a:ext uri="{9D8B030D-6E8A-4147-A177-3AD203B41FA5}">
                      <a16:colId xmlns:a16="http://schemas.microsoft.com/office/drawing/2014/main" val="2247527278"/>
                    </a:ext>
                  </a:extLst>
                </a:gridCol>
                <a:gridCol w="4535424">
                  <a:extLst>
                    <a:ext uri="{9D8B030D-6E8A-4147-A177-3AD203B41FA5}">
                      <a16:colId xmlns:a16="http://schemas.microsoft.com/office/drawing/2014/main" val="577112023"/>
                    </a:ext>
                  </a:extLst>
                </a:gridCol>
                <a:gridCol w="2109216">
                  <a:extLst>
                    <a:ext uri="{9D8B030D-6E8A-4147-A177-3AD203B41FA5}">
                      <a16:colId xmlns:a16="http://schemas.microsoft.com/office/drawing/2014/main" val="358835482"/>
                    </a:ext>
                  </a:extLst>
                </a:gridCol>
              </a:tblGrid>
              <a:tr h="369116">
                <a:tc>
                  <a:txBody>
                    <a:bodyPr/>
                    <a:lstStyle/>
                    <a:p>
                      <a:r>
                        <a:rPr lang="en-US" sz="1500" dirty="0"/>
                        <a:t>ITEMS IN FACULTY MATERIALS PACKAGE</a:t>
                      </a:r>
                    </a:p>
                  </a:txBody>
                  <a:tcPr>
                    <a:lnL w="12700" cap="flat" cmpd="sng" algn="ctr">
                      <a:solidFill>
                        <a:srgbClr val="5F0095"/>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rgbClr val="5F0095"/>
                      </a:solidFill>
                      <a:prstDash val="solid"/>
                      <a:round/>
                      <a:headEnd type="none" w="med" len="med"/>
                      <a:tailEnd type="none" w="med" len="med"/>
                    </a:lnT>
                    <a:lnB w="12700" cap="flat" cmpd="sng" algn="ctr">
                      <a:solidFill>
                        <a:srgbClr val="5F0095"/>
                      </a:solidFill>
                      <a:prstDash val="solid"/>
                      <a:round/>
                      <a:headEnd type="none" w="med" len="med"/>
                      <a:tailEnd type="none" w="med" len="med"/>
                    </a:lnB>
                    <a:lnTlToBr w="12700" cmpd="sng">
                      <a:noFill/>
                      <a:prstDash val="solid"/>
                    </a:lnTlToBr>
                    <a:lnBlToTr w="12700" cmpd="sng">
                      <a:noFill/>
                      <a:prstDash val="solid"/>
                    </a:lnBlToTr>
                    <a:solidFill>
                      <a:srgbClr val="5F0095"/>
                    </a:solidFill>
                  </a:tcPr>
                </a:tc>
                <a:tc>
                  <a:txBody>
                    <a:bodyPr/>
                    <a:lstStyle/>
                    <a:p>
                      <a:r>
                        <a:rPr lang="en-US" sz="1500" dirty="0"/>
                        <a:t>FILE NAME</a:t>
                      </a:r>
                    </a:p>
                  </a:txBody>
                  <a:tcPr>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rgbClr val="5F0095"/>
                      </a:solidFill>
                      <a:prstDash val="solid"/>
                      <a:round/>
                      <a:headEnd type="none" w="med" len="med"/>
                      <a:tailEnd type="none" w="med" len="med"/>
                    </a:lnT>
                    <a:lnB w="12700" cap="flat" cmpd="sng" algn="ctr">
                      <a:solidFill>
                        <a:srgbClr val="5F0095"/>
                      </a:solidFill>
                      <a:prstDash val="solid"/>
                      <a:round/>
                      <a:headEnd type="none" w="med" len="med"/>
                      <a:tailEnd type="none" w="med" len="med"/>
                    </a:lnB>
                    <a:lnTlToBr w="12700" cmpd="sng">
                      <a:noFill/>
                      <a:prstDash val="solid"/>
                    </a:lnTlToBr>
                    <a:lnBlToTr w="12700" cmpd="sng">
                      <a:noFill/>
                      <a:prstDash val="solid"/>
                    </a:lnBlToTr>
                    <a:solidFill>
                      <a:srgbClr val="5F0095"/>
                    </a:solidFill>
                  </a:tcPr>
                </a:tc>
                <a:tc>
                  <a:txBody>
                    <a:bodyPr/>
                    <a:lstStyle/>
                    <a:p>
                      <a:r>
                        <a:rPr lang="en-US" sz="1500" dirty="0"/>
                        <a:t>PRINT QUANTITY</a:t>
                      </a:r>
                    </a:p>
                  </a:txBody>
                  <a:tcPr>
                    <a:lnL w="12700" cap="flat" cmpd="sng" algn="ctr">
                      <a:solidFill>
                        <a:schemeClr val="accent3"/>
                      </a:solidFill>
                      <a:prstDash val="solid"/>
                      <a:round/>
                      <a:headEnd type="none" w="med" len="med"/>
                      <a:tailEnd type="none" w="med" len="med"/>
                    </a:lnL>
                    <a:lnR w="12700" cap="flat" cmpd="sng" algn="ctr">
                      <a:solidFill>
                        <a:srgbClr val="5F0095"/>
                      </a:solidFill>
                      <a:prstDash val="solid"/>
                      <a:round/>
                      <a:headEnd type="none" w="med" len="med"/>
                      <a:tailEnd type="none" w="med" len="med"/>
                    </a:lnR>
                    <a:lnT w="12700" cap="flat" cmpd="sng" algn="ctr">
                      <a:solidFill>
                        <a:srgbClr val="5F0095"/>
                      </a:solidFill>
                      <a:prstDash val="solid"/>
                      <a:round/>
                      <a:headEnd type="none" w="med" len="med"/>
                      <a:tailEnd type="none" w="med" len="med"/>
                    </a:lnT>
                    <a:lnB w="12700" cap="flat" cmpd="sng" algn="ctr">
                      <a:solidFill>
                        <a:srgbClr val="5F0095"/>
                      </a:solidFill>
                      <a:prstDash val="solid"/>
                      <a:round/>
                      <a:headEnd type="none" w="med" len="med"/>
                      <a:tailEnd type="none" w="med" len="med"/>
                    </a:lnB>
                    <a:lnTlToBr w="12700" cmpd="sng">
                      <a:noFill/>
                      <a:prstDash val="solid"/>
                    </a:lnTlToBr>
                    <a:lnBlToTr w="12700" cmpd="sng">
                      <a:noFill/>
                      <a:prstDash val="solid"/>
                    </a:lnBlToTr>
                    <a:solidFill>
                      <a:srgbClr val="5F0095"/>
                    </a:solidFill>
                  </a:tcPr>
                </a:tc>
                <a:extLst>
                  <a:ext uri="{0D108BD9-81ED-4DB2-BD59-A6C34878D82A}">
                    <a16:rowId xmlns:a16="http://schemas.microsoft.com/office/drawing/2014/main" val="1914793798"/>
                  </a:ext>
                </a:extLst>
              </a:tr>
              <a:tr h="548640">
                <a:tc>
                  <a:txBody>
                    <a:bodyPr/>
                    <a:lstStyle/>
                    <a:p>
                      <a:pPr marL="0" indent="0">
                        <a:buFont typeface="Arial" panose="020B0604020202020204" pitchFamily="34" charset="0"/>
                        <a:buNone/>
                      </a:pPr>
                      <a:r>
                        <a:rPr lang="en-US" sz="1400" b="0" dirty="0"/>
                        <a:t>Faculty Guide</a:t>
                      </a:r>
                    </a:p>
                  </a:txBody>
                  <a:tcPr anchor="ctr">
                    <a:lnL w="12700" cap="flat" cmpd="sng" algn="ctr">
                      <a:solidFill>
                        <a:srgbClr val="5F0095"/>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rgbClr val="5F0095"/>
                      </a:solidFill>
                      <a:prstDash val="solid"/>
                      <a:round/>
                      <a:headEnd type="none" w="med" len="med"/>
                      <a:tailEnd type="none" w="med" len="med"/>
                    </a:lnT>
                    <a:lnB w="12700" cap="flat" cmpd="sng" algn="ctr">
                      <a:solidFill>
                        <a:srgbClr val="5F0095"/>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lang="en-US" sz="1400" dirty="0"/>
                        <a:t>00 In-Person Networking Faculty Guide.pdf</a:t>
                      </a:r>
                    </a:p>
                  </a:txBody>
                  <a:tcPr anchor="ctr">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rgbClr val="5F0095"/>
                      </a:solidFill>
                      <a:prstDash val="solid"/>
                      <a:round/>
                      <a:headEnd type="none" w="med" len="med"/>
                      <a:tailEnd type="none" w="med" len="med"/>
                    </a:lnT>
                    <a:lnB w="12700" cap="flat" cmpd="sng" algn="ctr">
                      <a:solidFill>
                        <a:srgbClr val="5F0095"/>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377"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400" dirty="0"/>
                        <a:t>1 per instructor</a:t>
                      </a:r>
                    </a:p>
                  </a:txBody>
                  <a:tcPr anchor="ctr">
                    <a:lnL w="12700" cap="flat" cmpd="sng" algn="ctr">
                      <a:solidFill>
                        <a:schemeClr val="accent3"/>
                      </a:solidFill>
                      <a:prstDash val="solid"/>
                      <a:round/>
                      <a:headEnd type="none" w="med" len="med"/>
                      <a:tailEnd type="none" w="med" len="med"/>
                    </a:lnL>
                    <a:lnR w="12700" cap="flat" cmpd="sng" algn="ctr">
                      <a:solidFill>
                        <a:srgbClr val="5F0095"/>
                      </a:solidFill>
                      <a:prstDash val="solid"/>
                      <a:round/>
                      <a:headEnd type="none" w="med" len="med"/>
                      <a:tailEnd type="none" w="med" len="med"/>
                    </a:lnR>
                    <a:lnT w="12700" cap="flat" cmpd="sng" algn="ctr">
                      <a:solidFill>
                        <a:srgbClr val="5F0095"/>
                      </a:solidFill>
                      <a:prstDash val="solid"/>
                      <a:round/>
                      <a:headEnd type="none" w="med" len="med"/>
                      <a:tailEnd type="none" w="med" len="med"/>
                    </a:lnT>
                    <a:lnB w="12700" cap="flat" cmpd="sng" algn="ctr">
                      <a:solidFill>
                        <a:srgbClr val="5F0095"/>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471956609"/>
                  </a:ext>
                </a:extLst>
              </a:tr>
              <a:tr h="548640">
                <a:tc>
                  <a:txBody>
                    <a:bodyPr/>
                    <a:lstStyle/>
                    <a:p>
                      <a:pPr marL="0" indent="0">
                        <a:buFont typeface="Arial" panose="020B0604020202020204" pitchFamily="34" charset="0"/>
                        <a:buNone/>
                      </a:pPr>
                      <a:r>
                        <a:rPr lang="en-US" sz="1400" b="0" dirty="0"/>
                        <a:t>Presentation Slides</a:t>
                      </a:r>
                    </a:p>
                  </a:txBody>
                  <a:tcPr anchor="ctr">
                    <a:lnL w="12700" cap="flat" cmpd="sng" algn="ctr">
                      <a:solidFill>
                        <a:srgbClr val="5F0095"/>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rgbClr val="5F0095"/>
                      </a:solidFill>
                      <a:prstDash val="solid"/>
                      <a:round/>
                      <a:headEnd type="none" w="med" len="med"/>
                      <a:tailEnd type="none" w="med" len="med"/>
                    </a:lnT>
                    <a:lnB w="12700" cap="flat" cmpd="sng" algn="ctr">
                      <a:solidFill>
                        <a:srgbClr val="5F0095"/>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lang="en-US" sz="1400" b="0" dirty="0"/>
                        <a:t>01 In-Person Networking.ppt</a:t>
                      </a:r>
                    </a:p>
                  </a:txBody>
                  <a:tcPr anchor="ctr">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rgbClr val="5F0095"/>
                      </a:solidFill>
                      <a:prstDash val="solid"/>
                      <a:round/>
                      <a:headEnd type="none" w="med" len="med"/>
                      <a:tailEnd type="none" w="med" len="med"/>
                    </a:lnT>
                    <a:lnB w="12700" cap="flat" cmpd="sng" algn="ctr">
                      <a:solidFill>
                        <a:srgbClr val="5F0095"/>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377"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400" dirty="0"/>
                        <a:t>n/a</a:t>
                      </a:r>
                    </a:p>
                  </a:txBody>
                  <a:tcPr anchor="ctr">
                    <a:lnL w="12700" cap="flat" cmpd="sng" algn="ctr">
                      <a:solidFill>
                        <a:schemeClr val="accent3"/>
                      </a:solidFill>
                      <a:prstDash val="solid"/>
                      <a:round/>
                      <a:headEnd type="none" w="med" len="med"/>
                      <a:tailEnd type="none" w="med" len="med"/>
                    </a:lnL>
                    <a:lnR w="12700" cap="flat" cmpd="sng" algn="ctr">
                      <a:solidFill>
                        <a:srgbClr val="5F0095"/>
                      </a:solidFill>
                      <a:prstDash val="solid"/>
                      <a:round/>
                      <a:headEnd type="none" w="med" len="med"/>
                      <a:tailEnd type="none" w="med" len="med"/>
                    </a:lnR>
                    <a:lnT w="12700" cap="flat" cmpd="sng" algn="ctr">
                      <a:solidFill>
                        <a:srgbClr val="5F0095"/>
                      </a:solidFill>
                      <a:prstDash val="solid"/>
                      <a:round/>
                      <a:headEnd type="none" w="med" len="med"/>
                      <a:tailEnd type="none" w="med" len="med"/>
                    </a:lnT>
                    <a:lnB w="12700" cap="flat" cmpd="sng" algn="ctr">
                      <a:solidFill>
                        <a:srgbClr val="5F0095"/>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020631141"/>
                  </a:ext>
                </a:extLst>
              </a:tr>
              <a:tr h="548640">
                <a:tc>
                  <a:txBody>
                    <a:bodyPr/>
                    <a:lstStyle/>
                    <a:p>
                      <a:pPr marL="0" indent="0">
                        <a:buFont typeface="Arial" panose="020B0604020202020204" pitchFamily="34" charset="0"/>
                        <a:buNone/>
                      </a:pPr>
                      <a:r>
                        <a:rPr lang="en-US" sz="1400" b="0" dirty="0"/>
                        <a:t>Elevator Speech Worksheet</a:t>
                      </a:r>
                    </a:p>
                  </a:txBody>
                  <a:tcPr anchor="ctr">
                    <a:lnL w="12700" cap="flat" cmpd="sng" algn="ctr">
                      <a:solidFill>
                        <a:srgbClr val="5F0095"/>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rgbClr val="5F0095"/>
                      </a:solidFill>
                      <a:prstDash val="solid"/>
                      <a:round/>
                      <a:headEnd type="none" w="med" len="med"/>
                      <a:tailEnd type="none" w="med" len="med"/>
                    </a:lnT>
                    <a:lnB w="12700" cap="flat" cmpd="sng" algn="ctr">
                      <a:solidFill>
                        <a:srgbClr val="5F0095"/>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377"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1400" b="0" i="0" u="none" strike="noStrike" kern="1200" cap="none" spc="0" normalizeH="0" baseline="0" noProof="0" dirty="0">
                          <a:ln>
                            <a:noFill/>
                          </a:ln>
                          <a:solidFill>
                            <a:prstClr val="black"/>
                          </a:solidFill>
                          <a:effectLst/>
                          <a:uLnTx/>
                          <a:uFillTx/>
                          <a:latin typeface="Arial"/>
                          <a:ea typeface="+mn-ea"/>
                          <a:cs typeface="+mn-cs"/>
                        </a:rPr>
                        <a:t>02 Elevator Speech Worksheet.docx</a:t>
                      </a:r>
                    </a:p>
                  </a:txBody>
                  <a:tcPr anchor="ctr">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rgbClr val="5F0095"/>
                      </a:solidFill>
                      <a:prstDash val="solid"/>
                      <a:round/>
                      <a:headEnd type="none" w="med" len="med"/>
                      <a:tailEnd type="none" w="med" len="med"/>
                    </a:lnT>
                    <a:lnB w="12700" cap="flat" cmpd="sng" algn="ctr">
                      <a:solidFill>
                        <a:srgbClr val="5F0095"/>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377"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400" dirty="0"/>
                        <a:t>1 per participant</a:t>
                      </a:r>
                    </a:p>
                    <a:p>
                      <a:pPr marL="0" marR="0" lvl="0" indent="0" algn="l" defTabSz="914377"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400" dirty="0"/>
                        <a:t>1 per instructor</a:t>
                      </a:r>
                    </a:p>
                  </a:txBody>
                  <a:tcPr anchor="ctr">
                    <a:lnL w="12700" cap="flat" cmpd="sng" algn="ctr">
                      <a:solidFill>
                        <a:schemeClr val="accent3"/>
                      </a:solidFill>
                      <a:prstDash val="solid"/>
                      <a:round/>
                      <a:headEnd type="none" w="med" len="med"/>
                      <a:tailEnd type="none" w="med" len="med"/>
                    </a:lnL>
                    <a:lnR w="12700" cap="flat" cmpd="sng" algn="ctr">
                      <a:solidFill>
                        <a:srgbClr val="5F0095"/>
                      </a:solidFill>
                      <a:prstDash val="solid"/>
                      <a:round/>
                      <a:headEnd type="none" w="med" len="med"/>
                      <a:tailEnd type="none" w="med" len="med"/>
                    </a:lnR>
                    <a:lnT w="12700" cap="flat" cmpd="sng" algn="ctr">
                      <a:solidFill>
                        <a:srgbClr val="5F0095"/>
                      </a:solidFill>
                      <a:prstDash val="solid"/>
                      <a:round/>
                      <a:headEnd type="none" w="med" len="med"/>
                      <a:tailEnd type="none" w="med" len="med"/>
                    </a:lnT>
                    <a:lnB w="12700" cap="flat" cmpd="sng" algn="ctr">
                      <a:solidFill>
                        <a:srgbClr val="5F0095"/>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833776761"/>
                  </a:ext>
                </a:extLst>
              </a:tr>
              <a:tr h="548640">
                <a:tc>
                  <a:txBody>
                    <a:bodyPr/>
                    <a:lstStyle/>
                    <a:p>
                      <a:pPr marL="0" marR="0" lvl="0" indent="0" algn="l" defTabSz="914377"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400" b="0" dirty="0"/>
                        <a:t>Elevator Speech Feedback Form</a:t>
                      </a:r>
                    </a:p>
                  </a:txBody>
                  <a:tcPr anchor="ctr">
                    <a:lnL w="12700" cap="flat" cmpd="sng" algn="ctr">
                      <a:solidFill>
                        <a:srgbClr val="5F0095"/>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rgbClr val="5F0095"/>
                      </a:solidFill>
                      <a:prstDash val="solid"/>
                      <a:round/>
                      <a:headEnd type="none" w="med" len="med"/>
                      <a:tailEnd type="none" w="med" len="med"/>
                    </a:lnT>
                    <a:lnB w="1270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377"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1400" b="0" i="0" u="none" strike="noStrike" kern="1200" cap="none" spc="0" normalizeH="0" baseline="0" noProof="0" dirty="0">
                          <a:ln>
                            <a:noFill/>
                          </a:ln>
                          <a:solidFill>
                            <a:prstClr val="black"/>
                          </a:solidFill>
                          <a:effectLst/>
                          <a:uLnTx/>
                          <a:uFillTx/>
                          <a:latin typeface="+mn-lt"/>
                          <a:ea typeface="+mn-ea"/>
                          <a:cs typeface="+mn-cs"/>
                        </a:rPr>
                        <a:t>03 Elevator Speech Feedback Form.docx</a:t>
                      </a:r>
                    </a:p>
                  </a:txBody>
                  <a:tcPr anchor="ctr">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rgbClr val="5F0095"/>
                      </a:solidFill>
                      <a:prstDash val="solid"/>
                      <a:round/>
                      <a:headEnd type="none" w="med" len="med"/>
                      <a:tailEnd type="none" w="med" len="med"/>
                    </a:lnT>
                    <a:lnB w="1270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377"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400" dirty="0"/>
                        <a:t>2 per participant</a:t>
                      </a:r>
                    </a:p>
                    <a:p>
                      <a:pPr marL="0" marR="0" lvl="0" indent="0" algn="l" defTabSz="914377"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400" dirty="0"/>
                        <a:t>1 per instructor</a:t>
                      </a:r>
                    </a:p>
                  </a:txBody>
                  <a:tcPr anchor="ctr">
                    <a:lnL w="12700" cap="flat" cmpd="sng" algn="ctr">
                      <a:solidFill>
                        <a:schemeClr val="accent3"/>
                      </a:solidFill>
                      <a:prstDash val="solid"/>
                      <a:round/>
                      <a:headEnd type="none" w="med" len="med"/>
                      <a:tailEnd type="none" w="med" len="med"/>
                    </a:lnL>
                    <a:lnR w="12700" cap="flat" cmpd="sng" algn="ctr">
                      <a:solidFill>
                        <a:srgbClr val="5F0095"/>
                      </a:solidFill>
                      <a:prstDash val="solid"/>
                      <a:round/>
                      <a:headEnd type="none" w="med" len="med"/>
                      <a:tailEnd type="none" w="med" len="med"/>
                    </a:lnR>
                    <a:lnT w="12700" cap="flat" cmpd="sng" algn="ctr">
                      <a:solidFill>
                        <a:srgbClr val="5F0095"/>
                      </a:solidFill>
                      <a:prstDash val="solid"/>
                      <a:round/>
                      <a:headEnd type="none" w="med" len="med"/>
                      <a:tailEnd type="none" w="med" len="med"/>
                    </a:lnT>
                    <a:lnB w="1270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569353218"/>
                  </a:ext>
                </a:extLst>
              </a:tr>
            </a:tbl>
          </a:graphicData>
        </a:graphic>
      </p:graphicFrame>
      <p:graphicFrame>
        <p:nvGraphicFramePr>
          <p:cNvPr id="10" name="Table 9">
            <a:extLst>
              <a:ext uri="{FF2B5EF4-FFF2-40B4-BE49-F238E27FC236}">
                <a16:creationId xmlns:a16="http://schemas.microsoft.com/office/drawing/2014/main" id="{91370C63-A2AA-4F90-9CC2-4A22369AFDC8}"/>
              </a:ext>
            </a:extLst>
          </p:cNvPr>
          <p:cNvGraphicFramePr>
            <a:graphicFrameLocks noGrp="1"/>
          </p:cNvGraphicFramePr>
          <p:nvPr>
            <p:extLst>
              <p:ext uri="{D42A27DB-BD31-4B8C-83A1-F6EECF244321}">
                <p14:modId xmlns:p14="http://schemas.microsoft.com/office/powerpoint/2010/main" val="3423573520"/>
              </p:ext>
            </p:extLst>
          </p:nvPr>
        </p:nvGraphicFramePr>
        <p:xfrm>
          <a:off x="381000" y="1466596"/>
          <a:ext cx="11397018" cy="1463040"/>
        </p:xfrm>
        <a:graphic>
          <a:graphicData uri="http://schemas.openxmlformats.org/drawingml/2006/table">
            <a:tbl>
              <a:tblPr firstRow="1" bandRow="1">
                <a:tableStyleId>{69012ECD-51FC-41F1-AA8D-1B2483CD663E}</a:tableStyleId>
              </a:tblPr>
              <a:tblGrid>
                <a:gridCol w="6186777">
                  <a:extLst>
                    <a:ext uri="{9D8B030D-6E8A-4147-A177-3AD203B41FA5}">
                      <a16:colId xmlns:a16="http://schemas.microsoft.com/office/drawing/2014/main" val="2247527278"/>
                    </a:ext>
                  </a:extLst>
                </a:gridCol>
                <a:gridCol w="5210241">
                  <a:extLst>
                    <a:ext uri="{9D8B030D-6E8A-4147-A177-3AD203B41FA5}">
                      <a16:colId xmlns:a16="http://schemas.microsoft.com/office/drawing/2014/main" val="181021077"/>
                    </a:ext>
                  </a:extLst>
                </a:gridCol>
              </a:tblGrid>
              <a:tr h="365760">
                <a:tc>
                  <a:txBody>
                    <a:bodyPr/>
                    <a:lstStyle/>
                    <a:p>
                      <a:r>
                        <a:rPr lang="en-US" sz="1500" dirty="0"/>
                        <a:t>DIGITAL AND ONLINE MATERIALS</a:t>
                      </a:r>
                    </a:p>
                  </a:txBody>
                  <a:tcPr>
                    <a:lnL w="12700" cap="flat" cmpd="sng" algn="ctr">
                      <a:solidFill>
                        <a:srgbClr val="5F0095"/>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rgbClr val="5F0095"/>
                      </a:solidFill>
                      <a:prstDash val="solid"/>
                      <a:round/>
                      <a:headEnd type="none" w="med" len="med"/>
                      <a:tailEnd type="none" w="med" len="med"/>
                    </a:lnT>
                    <a:lnB w="12700" cap="flat" cmpd="sng" algn="ctr">
                      <a:solidFill>
                        <a:srgbClr val="5F0095"/>
                      </a:solidFill>
                      <a:prstDash val="solid"/>
                      <a:round/>
                      <a:headEnd type="none" w="med" len="med"/>
                      <a:tailEnd type="none" w="med" len="med"/>
                    </a:lnB>
                    <a:lnTlToBr w="12700" cmpd="sng">
                      <a:noFill/>
                      <a:prstDash val="solid"/>
                    </a:lnTlToBr>
                    <a:lnBlToTr w="12700" cmpd="sng">
                      <a:noFill/>
                      <a:prstDash val="solid"/>
                    </a:lnBlToTr>
                    <a:solidFill>
                      <a:schemeClr val="accent2">
                        <a:lumMod val="75000"/>
                      </a:schemeClr>
                    </a:solidFill>
                  </a:tcPr>
                </a:tc>
                <a:tc>
                  <a:txBody>
                    <a:bodyPr/>
                    <a:lstStyle/>
                    <a:p>
                      <a:r>
                        <a:rPr lang="en-US" sz="1500" dirty="0"/>
                        <a:t>LOCATION</a:t>
                      </a:r>
                    </a:p>
                  </a:txBody>
                  <a:tcPr>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rgbClr val="5F0095"/>
                      </a:solidFill>
                      <a:prstDash val="solid"/>
                      <a:round/>
                      <a:headEnd type="none" w="med" len="med"/>
                      <a:tailEnd type="none" w="med" len="med"/>
                    </a:lnT>
                    <a:lnB w="12700" cap="flat" cmpd="sng" algn="ctr">
                      <a:solidFill>
                        <a:srgbClr val="5F0095"/>
                      </a:solidFill>
                      <a:prstDash val="solid"/>
                      <a:round/>
                      <a:headEnd type="none" w="med" len="med"/>
                      <a:tailEnd type="none" w="med" len="med"/>
                    </a:lnB>
                    <a:lnTlToBr w="12700" cmpd="sng">
                      <a:noFill/>
                      <a:prstDash val="solid"/>
                    </a:lnTlToBr>
                    <a:lnBlToTr w="12700" cmpd="sng">
                      <a:noFill/>
                      <a:prstDash val="solid"/>
                    </a:lnBlToTr>
                    <a:solidFill>
                      <a:schemeClr val="accent2">
                        <a:lumMod val="75000"/>
                      </a:schemeClr>
                    </a:solidFill>
                  </a:tcPr>
                </a:tc>
                <a:extLst>
                  <a:ext uri="{0D108BD9-81ED-4DB2-BD59-A6C34878D82A}">
                    <a16:rowId xmlns:a16="http://schemas.microsoft.com/office/drawing/2014/main" val="1914793798"/>
                  </a:ext>
                </a:extLst>
              </a:tr>
              <a:tr h="548640">
                <a:tc>
                  <a:txBody>
                    <a:bodyPr/>
                    <a:lstStyle/>
                    <a:p>
                      <a:pPr marL="0" marR="0" lvl="0" indent="0" algn="l" defTabSz="914377"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400" b="1" dirty="0"/>
                        <a:t>Faculty Prep Video and Faculty Materials Package</a:t>
                      </a:r>
                    </a:p>
                  </a:txBody>
                  <a:tcPr anchor="ctr">
                    <a:lnL w="12700" cap="flat" cmpd="sng" algn="ctr">
                      <a:solidFill>
                        <a:srgbClr val="5F0095"/>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rgbClr val="5F0095"/>
                      </a:solidFill>
                      <a:prstDash val="solid"/>
                      <a:round/>
                      <a:headEnd type="none" w="med" len="med"/>
                      <a:tailEnd type="none" w="med" len="med"/>
                    </a:lnT>
                    <a:lnB w="12700" cap="flat" cmpd="sng" algn="ctr">
                      <a:solidFill>
                        <a:srgbClr val="5F0095"/>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377"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400" dirty="0">
                          <a:hlinkClick r:id="rId4"/>
                        </a:rPr>
                        <a:t>Instructor Materials page</a:t>
                      </a:r>
                      <a:endParaRPr lang="en-US" sz="1400" b="0" dirty="0"/>
                    </a:p>
                  </a:txBody>
                  <a:tcPr anchor="ctr">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rgbClr val="5F0095"/>
                      </a:solidFill>
                      <a:prstDash val="solid"/>
                      <a:round/>
                      <a:headEnd type="none" w="med" len="med"/>
                      <a:tailEnd type="none" w="med" len="med"/>
                    </a:lnT>
                    <a:lnB w="12700" cap="flat" cmpd="sng" algn="ctr">
                      <a:solidFill>
                        <a:srgbClr val="5F0095"/>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61494714"/>
                  </a:ext>
                </a:extLst>
              </a:tr>
              <a:tr h="548640">
                <a:tc>
                  <a:txBody>
                    <a:bodyPr/>
                    <a:lstStyle/>
                    <a:p>
                      <a:pPr marL="0" marR="0" lvl="0" indent="0" algn="l" defTabSz="914377"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400" b="1" dirty="0"/>
                        <a:t>Workshop Assessment and Participant Feedback Survey</a:t>
                      </a:r>
                    </a:p>
                  </a:txBody>
                  <a:tcPr anchor="ctr">
                    <a:lnL w="12700" cap="flat" cmpd="sng" algn="ctr">
                      <a:solidFill>
                        <a:srgbClr val="5F0095"/>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rgbClr val="5F0095"/>
                      </a:solidFill>
                      <a:prstDash val="solid"/>
                      <a:round/>
                      <a:headEnd type="none" w="med" len="med"/>
                      <a:tailEnd type="none" w="med" len="med"/>
                    </a:lnT>
                    <a:lnB w="12700" cap="flat" cmpd="sng" algn="ctr">
                      <a:solidFill>
                        <a:srgbClr val="5F0095"/>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377"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400" b="0" dirty="0">
                          <a:hlinkClick r:id="rId5"/>
                        </a:rPr>
                        <a:t>Workshop Assessment page</a:t>
                      </a:r>
                      <a:endParaRPr lang="en-US" sz="1400" b="0" dirty="0"/>
                    </a:p>
                  </a:txBody>
                  <a:tcPr anchor="ctr">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rgbClr val="5F0095"/>
                      </a:solidFill>
                      <a:prstDash val="solid"/>
                      <a:round/>
                      <a:headEnd type="none" w="med" len="med"/>
                      <a:tailEnd type="none" w="med" len="med"/>
                    </a:lnT>
                    <a:lnB w="12700" cap="flat" cmpd="sng" algn="ctr">
                      <a:solidFill>
                        <a:srgbClr val="5F0095"/>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202163342"/>
                  </a:ext>
                </a:extLst>
              </a:tr>
            </a:tbl>
          </a:graphicData>
        </a:graphic>
      </p:graphicFrame>
    </p:spTree>
    <p:custDataLst>
      <p:tags r:id="rId1"/>
    </p:custDataLst>
    <p:extLst>
      <p:ext uri="{BB962C8B-B14F-4D97-AF65-F5344CB8AC3E}">
        <p14:creationId xmlns:p14="http://schemas.microsoft.com/office/powerpoint/2010/main" val="183914196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6C27CFDB-6593-4277-9036-A916F45111E4}"/>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0" y="0"/>
            <a:ext cx="12192000" cy="6858000"/>
          </a:xfrm>
          <a:prstGeom prst="rect">
            <a:avLst/>
          </a:prstGeom>
        </p:spPr>
      </p:pic>
      <p:sp>
        <p:nvSpPr>
          <p:cNvPr id="2" name="Content Placeholder 1">
            <a:extLst>
              <a:ext uri="{FF2B5EF4-FFF2-40B4-BE49-F238E27FC236}">
                <a16:creationId xmlns:a16="http://schemas.microsoft.com/office/drawing/2014/main" id="{75047D8F-C526-46ED-AA4B-D99B849BEFDB}"/>
              </a:ext>
            </a:extLst>
          </p:cNvPr>
          <p:cNvSpPr>
            <a:spLocks noGrp="1"/>
          </p:cNvSpPr>
          <p:nvPr>
            <p:ph sz="quarter" idx="18"/>
          </p:nvPr>
        </p:nvSpPr>
        <p:spPr>
          <a:xfrm>
            <a:off x="380998" y="1798318"/>
            <a:ext cx="3657600" cy="3657600"/>
          </a:xfrm>
        </p:spPr>
        <p:txBody>
          <a:bodyPr vert="horz" lIns="0" tIns="91440" rIns="0" bIns="45720" rtlCol="0" anchor="t">
            <a:normAutofit/>
          </a:bodyPr>
          <a:lstStyle/>
          <a:p>
            <a:pPr marL="342900" lvl="1" indent="-223838" defTabSz="889000">
              <a:lnSpc>
                <a:spcPct val="90000"/>
              </a:lnSpc>
              <a:spcBef>
                <a:spcPts val="200"/>
              </a:spcBef>
              <a:spcAft>
                <a:spcPts val="300"/>
              </a:spcAft>
            </a:pPr>
            <a:r>
              <a:rPr lang="en-US" sz="2000" b="1" dirty="0">
                <a:latin typeface="+mn-lt"/>
              </a:rPr>
              <a:t>Revise your speech to sharpen its focus.</a:t>
            </a:r>
          </a:p>
          <a:p>
            <a:pPr marL="342900" lvl="1" indent="-223838" defTabSz="889000">
              <a:lnSpc>
                <a:spcPct val="90000"/>
              </a:lnSpc>
              <a:spcBef>
                <a:spcPts val="200"/>
              </a:spcBef>
              <a:spcAft>
                <a:spcPts val="300"/>
              </a:spcAft>
            </a:pPr>
            <a:r>
              <a:rPr lang="en-US" sz="2000" b="1" dirty="0"/>
              <a:t>Speak confidently and enthusiastically.</a:t>
            </a:r>
          </a:p>
          <a:p>
            <a:pPr marL="342900" lvl="1" indent="-223838" defTabSz="889000">
              <a:lnSpc>
                <a:spcPct val="90000"/>
              </a:lnSpc>
              <a:spcBef>
                <a:spcPts val="200"/>
              </a:spcBef>
              <a:spcAft>
                <a:spcPts val="300"/>
              </a:spcAft>
            </a:pPr>
            <a:r>
              <a:rPr lang="en-US" sz="2000" b="1" dirty="0">
                <a:latin typeface="+mn-lt"/>
              </a:rPr>
              <a:t>Be sincere. </a:t>
            </a:r>
            <a:r>
              <a:rPr lang="en-US" sz="2000" b="1" dirty="0"/>
              <a:t>Be yourself. Show </a:t>
            </a:r>
            <a:r>
              <a:rPr lang="en-US" sz="2000" b="1" dirty="0">
                <a:latin typeface="+mn-lt"/>
              </a:rPr>
              <a:t>your personality.</a:t>
            </a:r>
          </a:p>
          <a:p>
            <a:pPr marL="342900" lvl="1" indent="-223838" defTabSz="889000">
              <a:lnSpc>
                <a:spcPct val="90000"/>
              </a:lnSpc>
              <a:spcBef>
                <a:spcPts val="200"/>
              </a:spcBef>
              <a:spcAft>
                <a:spcPts val="300"/>
              </a:spcAft>
            </a:pPr>
            <a:r>
              <a:rPr lang="en-US" sz="2000" b="1" dirty="0">
                <a:latin typeface="+mn-lt"/>
              </a:rPr>
              <a:t>Prepare for different situations.</a:t>
            </a:r>
            <a:endParaRPr lang="en-US" sz="2000" b="1" dirty="0">
              <a:latin typeface="+mn-lt"/>
              <a:cs typeface="Arial"/>
            </a:endParaRPr>
          </a:p>
          <a:p>
            <a:pPr marL="342900" lvl="1" indent="-223838" defTabSz="889000">
              <a:lnSpc>
                <a:spcPct val="90000"/>
              </a:lnSpc>
              <a:spcBef>
                <a:spcPts val="200"/>
              </a:spcBef>
              <a:spcAft>
                <a:spcPts val="300"/>
              </a:spcAft>
            </a:pPr>
            <a:r>
              <a:rPr lang="en-US" sz="2000" b="1" dirty="0">
                <a:latin typeface="+mn-lt"/>
              </a:rPr>
              <a:t>Practice until you’re comfortable with it </a:t>
            </a:r>
            <a:br>
              <a:rPr lang="en-US" sz="2000" b="1" dirty="0">
                <a:latin typeface="+mn-lt"/>
              </a:rPr>
            </a:br>
            <a:r>
              <a:rPr lang="en-US" sz="2000" b="1" dirty="0">
                <a:latin typeface="+mn-lt"/>
              </a:rPr>
              <a:t>from start to end.</a:t>
            </a:r>
          </a:p>
          <a:p>
            <a:pPr marL="512445" indent="-457200">
              <a:buFont typeface="Arial" panose="020B0604020202020204" pitchFamily="34" charset="0"/>
              <a:buChar char="•"/>
            </a:pPr>
            <a:endParaRPr lang="en-CA" sz="2800" dirty="0">
              <a:latin typeface="+mn-lt"/>
              <a:cs typeface="Arial"/>
            </a:endParaRPr>
          </a:p>
        </p:txBody>
      </p:sp>
      <p:sp>
        <p:nvSpPr>
          <p:cNvPr id="3" name="Title 2">
            <a:extLst>
              <a:ext uri="{FF2B5EF4-FFF2-40B4-BE49-F238E27FC236}">
                <a16:creationId xmlns:a16="http://schemas.microsoft.com/office/drawing/2014/main" id="{5D0DBA3F-2453-4B32-8A69-796295A01577}"/>
              </a:ext>
            </a:extLst>
          </p:cNvPr>
          <p:cNvSpPr>
            <a:spLocks noGrp="1"/>
          </p:cNvSpPr>
          <p:nvPr>
            <p:ph type="title"/>
          </p:nvPr>
        </p:nvSpPr>
        <p:spPr/>
        <p:txBody>
          <a:bodyPr/>
          <a:lstStyle/>
          <a:p>
            <a:r>
              <a:rPr lang="en-CA" dirty="0"/>
              <a:t>Elevator speech tips</a:t>
            </a:r>
          </a:p>
        </p:txBody>
      </p:sp>
      <p:sp>
        <p:nvSpPr>
          <p:cNvPr id="4" name="Footer Placeholder 3">
            <a:extLst>
              <a:ext uri="{FF2B5EF4-FFF2-40B4-BE49-F238E27FC236}">
                <a16:creationId xmlns:a16="http://schemas.microsoft.com/office/drawing/2014/main" id="{955F40B2-8824-44C2-834B-C98E09390809}"/>
              </a:ext>
            </a:extLst>
          </p:cNvPr>
          <p:cNvSpPr>
            <a:spLocks noGrp="1"/>
          </p:cNvSpPr>
          <p:nvPr>
            <p:ph type="ftr" sz="quarter" idx="20"/>
          </p:nvPr>
        </p:nvSpPr>
        <p:spPr/>
        <p:txBody>
          <a:bodyPr/>
          <a:lstStyle/>
          <a:p>
            <a:r>
              <a:rPr lang="en-US" dirty="0"/>
              <a:t>Copyright © 2019 Accenture. All rights reserved.</a:t>
            </a:r>
          </a:p>
        </p:txBody>
      </p:sp>
      <p:sp>
        <p:nvSpPr>
          <p:cNvPr id="5" name="Slide Number Placeholder 4">
            <a:extLst>
              <a:ext uri="{FF2B5EF4-FFF2-40B4-BE49-F238E27FC236}">
                <a16:creationId xmlns:a16="http://schemas.microsoft.com/office/drawing/2014/main" id="{F26235C8-FAEB-47DE-A619-AA1F154E4C7E}"/>
              </a:ext>
            </a:extLst>
          </p:cNvPr>
          <p:cNvSpPr>
            <a:spLocks noGrp="1"/>
          </p:cNvSpPr>
          <p:nvPr>
            <p:ph type="sldNum" sz="quarter" idx="21"/>
          </p:nvPr>
        </p:nvSpPr>
        <p:spPr/>
        <p:txBody>
          <a:bodyPr/>
          <a:lstStyle/>
          <a:p>
            <a:fld id="{4F9AC08D-23A9-440E-BCB9-AA1E9877CC38}" type="slidenum">
              <a:rPr lang="en-US" smtClean="0"/>
              <a:pPr/>
              <a:t>20</a:t>
            </a:fld>
            <a:endParaRPr lang="en-US" dirty="0"/>
          </a:p>
        </p:txBody>
      </p:sp>
      <p:sp>
        <p:nvSpPr>
          <p:cNvPr id="6" name="Content Placeholder 5">
            <a:extLst>
              <a:ext uri="{FF2B5EF4-FFF2-40B4-BE49-F238E27FC236}">
                <a16:creationId xmlns:a16="http://schemas.microsoft.com/office/drawing/2014/main" id="{796BB35E-D1B6-4667-B978-74999F0AA46F}"/>
              </a:ext>
            </a:extLst>
          </p:cNvPr>
          <p:cNvSpPr>
            <a:spLocks noGrp="1"/>
          </p:cNvSpPr>
          <p:nvPr>
            <p:ph sz="quarter" idx="4294967295"/>
          </p:nvPr>
        </p:nvSpPr>
        <p:spPr>
          <a:xfrm>
            <a:off x="8613648" y="1798318"/>
            <a:ext cx="3657600" cy="3657600"/>
          </a:xfrm>
        </p:spPr>
        <p:txBody>
          <a:bodyPr>
            <a:noAutofit/>
          </a:bodyPr>
          <a:lstStyle/>
          <a:p>
            <a:pPr marL="342900" lvl="1" indent="-223838" defTabSz="889000">
              <a:lnSpc>
                <a:spcPct val="90000"/>
              </a:lnSpc>
              <a:spcBef>
                <a:spcPts val="200"/>
              </a:spcBef>
              <a:spcAft>
                <a:spcPts val="300"/>
              </a:spcAft>
            </a:pPr>
            <a:r>
              <a:rPr lang="en-US" sz="2000" b="1" dirty="0">
                <a:solidFill>
                  <a:schemeClr val="bg1"/>
                </a:solidFill>
              </a:rPr>
              <a:t>Rush through it breathlessly.</a:t>
            </a:r>
          </a:p>
          <a:p>
            <a:pPr marL="342900" lvl="1" indent="-223838" defTabSz="889000">
              <a:lnSpc>
                <a:spcPct val="90000"/>
              </a:lnSpc>
              <a:spcBef>
                <a:spcPts val="200"/>
              </a:spcBef>
              <a:spcAft>
                <a:spcPts val="300"/>
              </a:spcAft>
            </a:pPr>
            <a:r>
              <a:rPr lang="en-US" sz="2000" b="1" dirty="0">
                <a:solidFill>
                  <a:schemeClr val="bg1"/>
                </a:solidFill>
              </a:rPr>
              <a:t>Sound robotic or unnatural.</a:t>
            </a:r>
          </a:p>
          <a:p>
            <a:pPr marL="342900" lvl="1" indent="-223838" defTabSz="889000">
              <a:lnSpc>
                <a:spcPct val="90000"/>
              </a:lnSpc>
              <a:spcBef>
                <a:spcPts val="200"/>
              </a:spcBef>
              <a:spcAft>
                <a:spcPts val="300"/>
              </a:spcAft>
            </a:pPr>
            <a:r>
              <a:rPr lang="en-US" sz="2000" b="1" dirty="0">
                <a:solidFill>
                  <a:schemeClr val="bg1"/>
                </a:solidFill>
              </a:rPr>
              <a:t>Make an over-rehearsed presentation.</a:t>
            </a:r>
          </a:p>
          <a:p>
            <a:pPr marL="342900" lvl="1" indent="-223838" defTabSz="889000">
              <a:lnSpc>
                <a:spcPct val="90000"/>
              </a:lnSpc>
              <a:spcBef>
                <a:spcPts val="200"/>
              </a:spcBef>
              <a:spcAft>
                <a:spcPts val="300"/>
              </a:spcAft>
            </a:pPr>
            <a:r>
              <a:rPr lang="en-US" sz="2000" b="1" dirty="0">
                <a:solidFill>
                  <a:schemeClr val="bg1"/>
                </a:solidFill>
              </a:rPr>
              <a:t>Use industry jargon or acronyms or slang.</a:t>
            </a:r>
          </a:p>
          <a:p>
            <a:pPr marL="342900" lvl="1" indent="-223838" defTabSz="889000">
              <a:lnSpc>
                <a:spcPct val="90000"/>
              </a:lnSpc>
              <a:spcBef>
                <a:spcPts val="200"/>
              </a:spcBef>
              <a:spcAft>
                <a:spcPts val="300"/>
              </a:spcAft>
            </a:pPr>
            <a:r>
              <a:rPr lang="en-US" sz="2000" b="1" dirty="0">
                <a:solidFill>
                  <a:schemeClr val="bg1"/>
                </a:solidFill>
              </a:rPr>
              <a:t>Forget to watch for</a:t>
            </a:r>
            <a:br>
              <a:rPr lang="en-US" sz="2000" b="1" dirty="0">
                <a:solidFill>
                  <a:schemeClr val="bg1"/>
                </a:solidFill>
              </a:rPr>
            </a:br>
            <a:r>
              <a:rPr lang="en-US" sz="2000" b="1" dirty="0">
                <a:solidFill>
                  <a:schemeClr val="bg1"/>
                </a:solidFill>
              </a:rPr>
              <a:t>nonverbal cues.</a:t>
            </a:r>
          </a:p>
        </p:txBody>
      </p:sp>
      <p:sp>
        <p:nvSpPr>
          <p:cNvPr id="8" name="Title 2">
            <a:extLst>
              <a:ext uri="{FF2B5EF4-FFF2-40B4-BE49-F238E27FC236}">
                <a16:creationId xmlns:a16="http://schemas.microsoft.com/office/drawing/2014/main" id="{F9D9FDDA-35D0-4B56-B113-90B54784AF61}"/>
              </a:ext>
            </a:extLst>
          </p:cNvPr>
          <p:cNvSpPr txBox="1">
            <a:spLocks/>
          </p:cNvSpPr>
          <p:nvPr/>
        </p:nvSpPr>
        <p:spPr>
          <a:xfrm>
            <a:off x="8613648" y="1257299"/>
            <a:ext cx="3855718" cy="674692"/>
          </a:xfrm>
          <a:prstGeom prst="rect">
            <a:avLst/>
          </a:prstGeom>
        </p:spPr>
        <p:txBody>
          <a:bodyPr vert="horz" lIns="0" tIns="45720" rIns="0" bIns="0" rtlCol="0" anchor="t" anchorCtr="0">
            <a:normAutofit/>
          </a:bodyPr>
          <a:lstStyle>
            <a:lvl1pPr marL="0" indent="0" algn="l" defTabSz="914377" rtl="0" eaLnBrk="1" latinLnBrk="0" hangingPunct="1">
              <a:lnSpc>
                <a:spcPct val="70000"/>
              </a:lnSpc>
              <a:spcBef>
                <a:spcPct val="0"/>
              </a:spcBef>
              <a:buNone/>
              <a:defRPr sz="4000" b="0" kern="1200" cap="all" baseline="0">
                <a:solidFill>
                  <a:schemeClr val="tx1"/>
                </a:solidFill>
                <a:latin typeface="+mj-lt"/>
                <a:ea typeface="+mj-ea"/>
                <a:cs typeface="+mj-cs"/>
              </a:defRPr>
            </a:lvl1pPr>
          </a:lstStyle>
          <a:p>
            <a:r>
              <a:rPr lang="en-CA" dirty="0">
                <a:solidFill>
                  <a:schemeClr val="bg1"/>
                </a:solidFill>
              </a:rPr>
              <a:t>Don’t:</a:t>
            </a:r>
          </a:p>
        </p:txBody>
      </p:sp>
      <p:sp>
        <p:nvSpPr>
          <p:cNvPr id="11" name="Title 2">
            <a:extLst>
              <a:ext uri="{FF2B5EF4-FFF2-40B4-BE49-F238E27FC236}">
                <a16:creationId xmlns:a16="http://schemas.microsoft.com/office/drawing/2014/main" id="{741DB306-347A-4AC6-B123-AE212861F59A}"/>
              </a:ext>
            </a:extLst>
          </p:cNvPr>
          <p:cNvSpPr txBox="1">
            <a:spLocks/>
          </p:cNvSpPr>
          <p:nvPr/>
        </p:nvSpPr>
        <p:spPr>
          <a:xfrm>
            <a:off x="380998" y="1257299"/>
            <a:ext cx="1647446" cy="674692"/>
          </a:xfrm>
          <a:prstGeom prst="rect">
            <a:avLst/>
          </a:prstGeom>
        </p:spPr>
        <p:txBody>
          <a:bodyPr vert="horz" lIns="0" tIns="45720" rIns="0" bIns="0" rtlCol="0" anchor="t" anchorCtr="0">
            <a:normAutofit/>
          </a:bodyPr>
          <a:lstStyle>
            <a:lvl1pPr marL="0" indent="0" algn="l" defTabSz="914377" rtl="0" eaLnBrk="1" latinLnBrk="0" hangingPunct="1">
              <a:lnSpc>
                <a:spcPct val="70000"/>
              </a:lnSpc>
              <a:spcBef>
                <a:spcPct val="0"/>
              </a:spcBef>
              <a:buNone/>
              <a:defRPr sz="4000" b="0" kern="1200" cap="all" baseline="0">
                <a:solidFill>
                  <a:schemeClr val="tx1"/>
                </a:solidFill>
                <a:latin typeface="+mj-lt"/>
                <a:ea typeface="+mj-ea"/>
                <a:cs typeface="+mj-cs"/>
              </a:defRPr>
            </a:lvl1pPr>
          </a:lstStyle>
          <a:p>
            <a:r>
              <a:rPr lang="en-CA" dirty="0"/>
              <a:t>Do:</a:t>
            </a:r>
          </a:p>
        </p:txBody>
      </p:sp>
    </p:spTree>
    <p:extLst>
      <p:ext uri="{BB962C8B-B14F-4D97-AF65-F5344CB8AC3E}">
        <p14:creationId xmlns:p14="http://schemas.microsoft.com/office/powerpoint/2010/main" val="300247303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7FF94B9E-7F37-4116-A63A-49E7F5B88139}"/>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6752" y="1899"/>
            <a:ext cx="12185248" cy="6854202"/>
          </a:xfrm>
          <a:prstGeom prst="rect">
            <a:avLst/>
          </a:prstGeom>
        </p:spPr>
      </p:pic>
      <p:sp>
        <p:nvSpPr>
          <p:cNvPr id="3" name="Footer Placeholder 1">
            <a:extLst>
              <a:ext uri="{FF2B5EF4-FFF2-40B4-BE49-F238E27FC236}">
                <a16:creationId xmlns:a16="http://schemas.microsoft.com/office/drawing/2014/main" id="{E50A9302-A7EB-4696-8099-2DAEB2BCDFCE}"/>
              </a:ext>
            </a:extLst>
          </p:cNvPr>
          <p:cNvSpPr>
            <a:spLocks noGrp="1"/>
          </p:cNvSpPr>
          <p:nvPr>
            <p:ph type="ftr" sz="quarter" idx="11"/>
          </p:nvPr>
        </p:nvSpPr>
        <p:spPr>
          <a:xfrm>
            <a:off x="381002" y="6519009"/>
            <a:ext cx="5714999" cy="206375"/>
          </a:xfrm>
        </p:spPr>
        <p:txBody>
          <a:bodyPr/>
          <a:lstStyle/>
          <a:p>
            <a:r>
              <a:rPr lang="en-US" dirty="0"/>
              <a:t>Copyright © 2019 Accenture. All rights reserved.</a:t>
            </a:r>
          </a:p>
        </p:txBody>
      </p:sp>
      <p:sp>
        <p:nvSpPr>
          <p:cNvPr id="4" name="Slide Number Placeholder 2">
            <a:extLst>
              <a:ext uri="{FF2B5EF4-FFF2-40B4-BE49-F238E27FC236}">
                <a16:creationId xmlns:a16="http://schemas.microsoft.com/office/drawing/2014/main" id="{DC079B58-3D2A-4723-B3F2-BB29B03380AD}"/>
              </a:ext>
            </a:extLst>
          </p:cNvPr>
          <p:cNvSpPr>
            <a:spLocks noGrp="1"/>
          </p:cNvSpPr>
          <p:nvPr>
            <p:ph type="sldNum" sz="quarter" idx="12"/>
          </p:nvPr>
        </p:nvSpPr>
        <p:spPr>
          <a:xfrm>
            <a:off x="11506202" y="6519009"/>
            <a:ext cx="304799" cy="206375"/>
          </a:xfrm>
        </p:spPr>
        <p:txBody>
          <a:bodyPr/>
          <a:lstStyle/>
          <a:p>
            <a:fld id="{4F9AC08D-23A9-440E-BCB9-AA1E9877CC38}" type="slidenum">
              <a:rPr lang="en-US" smtClean="0"/>
              <a:pPr/>
              <a:t>21</a:t>
            </a:fld>
            <a:endParaRPr lang="en-US" dirty="0"/>
          </a:p>
        </p:txBody>
      </p:sp>
      <p:sp>
        <p:nvSpPr>
          <p:cNvPr id="7" name="TextBox 6">
            <a:extLst>
              <a:ext uri="{FF2B5EF4-FFF2-40B4-BE49-F238E27FC236}">
                <a16:creationId xmlns:a16="http://schemas.microsoft.com/office/drawing/2014/main" id="{77678DDB-D510-48AF-8BF9-F5B351C38D2C}"/>
              </a:ext>
            </a:extLst>
          </p:cNvPr>
          <p:cNvSpPr txBox="1"/>
          <p:nvPr/>
        </p:nvSpPr>
        <p:spPr>
          <a:xfrm>
            <a:off x="381002" y="1559257"/>
            <a:ext cx="5405844" cy="3739485"/>
          </a:xfrm>
          <a:prstGeom prst="rect">
            <a:avLst/>
          </a:prstGeom>
          <a:noFill/>
        </p:spPr>
        <p:txBody>
          <a:bodyPr wrap="square" lIns="0" tIns="0" rIns="0" bIns="45720" rtlCol="0" anchor="t">
            <a:spAutoFit/>
          </a:bodyPr>
          <a:lstStyle/>
          <a:p>
            <a:r>
              <a:rPr lang="en-US" sz="4000" dirty="0">
                <a:latin typeface="+mj-lt"/>
              </a:rPr>
              <a:t>WHAT WILL YOU DO </a:t>
            </a:r>
            <a:r>
              <a:rPr lang="en-US" sz="4000" dirty="0">
                <a:solidFill>
                  <a:schemeClr val="accent6"/>
                </a:solidFill>
                <a:latin typeface="+mj-lt"/>
              </a:rPr>
              <a:t>NEW</a:t>
            </a:r>
            <a:r>
              <a:rPr lang="en-US" sz="4000" dirty="0">
                <a:latin typeface="+mj-lt"/>
              </a:rPr>
              <a:t> OR </a:t>
            </a:r>
            <a:r>
              <a:rPr lang="en-US" sz="4000" dirty="0">
                <a:solidFill>
                  <a:schemeClr val="accent6"/>
                </a:solidFill>
                <a:latin typeface="+mj-lt"/>
              </a:rPr>
              <a:t>DIFFERENTLY</a:t>
            </a:r>
            <a:r>
              <a:rPr lang="en-US" sz="4000" dirty="0">
                <a:solidFill>
                  <a:schemeClr val="accent5"/>
                </a:solidFill>
                <a:latin typeface="+mj-lt"/>
              </a:rPr>
              <a:t> </a:t>
            </a:r>
            <a:r>
              <a:rPr lang="en-US" sz="4000" dirty="0">
                <a:latin typeface="+mj-lt"/>
              </a:rPr>
              <a:t>BASED ON WHAT YOU LEARNED TODAY?</a:t>
            </a:r>
          </a:p>
        </p:txBody>
      </p:sp>
    </p:spTree>
    <p:extLst>
      <p:ext uri="{BB962C8B-B14F-4D97-AF65-F5344CB8AC3E}">
        <p14:creationId xmlns:p14="http://schemas.microsoft.com/office/powerpoint/2010/main" val="370491825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rgbClr val="460073"/>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1C09A9-35C4-4320-85A7-3E9E1A4AEBDB}"/>
              </a:ext>
            </a:extLst>
          </p:cNvPr>
          <p:cNvSpPr>
            <a:spLocks noGrp="1"/>
          </p:cNvSpPr>
          <p:nvPr>
            <p:ph type="ctrTitle"/>
          </p:nvPr>
        </p:nvSpPr>
        <p:spPr>
          <a:xfrm>
            <a:off x="381001" y="476250"/>
            <a:ext cx="8572500" cy="3067050"/>
          </a:xfrm>
        </p:spPr>
        <p:txBody>
          <a:bodyPr/>
          <a:lstStyle/>
          <a:p>
            <a:r>
              <a:rPr lang="en-US" dirty="0"/>
              <a:t>Thank</a:t>
            </a:r>
            <a:br>
              <a:rPr lang="en-US" dirty="0"/>
            </a:br>
            <a:r>
              <a:rPr lang="en-US" dirty="0"/>
              <a:t>you!</a:t>
            </a:r>
            <a:endParaRPr lang="en-CA" dirty="0"/>
          </a:p>
        </p:txBody>
      </p:sp>
      <p:sp>
        <p:nvSpPr>
          <p:cNvPr id="3" name="Rectangle 2">
            <a:extLst>
              <a:ext uri="{FF2B5EF4-FFF2-40B4-BE49-F238E27FC236}">
                <a16:creationId xmlns:a16="http://schemas.microsoft.com/office/drawing/2014/main" id="{D25B1E57-05BD-490C-971C-7D8EA164D3E8}"/>
              </a:ext>
            </a:extLst>
          </p:cNvPr>
          <p:cNvSpPr/>
          <p:nvPr/>
        </p:nvSpPr>
        <p:spPr>
          <a:xfrm>
            <a:off x="381001" y="2644170"/>
            <a:ext cx="5714999" cy="1569660"/>
          </a:xfrm>
          <a:prstGeom prst="rect">
            <a:avLst/>
          </a:prstGeom>
        </p:spPr>
        <p:txBody>
          <a:bodyPr wrap="square">
            <a:spAutoFit/>
          </a:bodyPr>
          <a:lstStyle/>
          <a:p>
            <a:r>
              <a:rPr lang="en-US" sz="3200" dirty="0"/>
              <a:t>Please complete the Workshop Assessment and Feedback Survey now.</a:t>
            </a:r>
          </a:p>
        </p:txBody>
      </p:sp>
      <p:sp>
        <p:nvSpPr>
          <p:cNvPr id="4" name="Rectangle 3">
            <a:extLst>
              <a:ext uri="{FF2B5EF4-FFF2-40B4-BE49-F238E27FC236}">
                <a16:creationId xmlns:a16="http://schemas.microsoft.com/office/drawing/2014/main" id="{B9C81098-9C81-4280-AE4B-A2510FBD7E68}"/>
              </a:ext>
            </a:extLst>
          </p:cNvPr>
          <p:cNvSpPr/>
          <p:nvPr/>
        </p:nvSpPr>
        <p:spPr>
          <a:xfrm>
            <a:off x="381001" y="4663342"/>
            <a:ext cx="5714999" cy="1384995"/>
          </a:xfrm>
          <a:prstGeom prst="rect">
            <a:avLst/>
          </a:prstGeom>
        </p:spPr>
        <p:txBody>
          <a:bodyPr wrap="square">
            <a:spAutoFit/>
          </a:bodyPr>
          <a:lstStyle/>
          <a:p>
            <a:r>
              <a:rPr lang="en-US" sz="2800" b="1" dirty="0">
                <a:hlinkClick r:id="rId3">
                  <a:extLst>
                    <a:ext uri="{A12FA001-AC4F-418D-AE19-62706E023703}">
                      <ahyp:hlinkClr xmlns:ahyp="http://schemas.microsoft.com/office/drawing/2018/hyperlinkcolor" val="tx"/>
                    </a:ext>
                  </a:extLst>
                </a:hlinkClick>
              </a:rPr>
              <a:t>https://ccusa-lms.cclearning.accenture.com/course/view.php?id=450</a:t>
            </a:r>
            <a:endParaRPr lang="en-US" sz="2800" dirty="0"/>
          </a:p>
        </p:txBody>
      </p:sp>
      <p:sp>
        <p:nvSpPr>
          <p:cNvPr id="7" name="Footer Placeholder 3">
            <a:extLst>
              <a:ext uri="{FF2B5EF4-FFF2-40B4-BE49-F238E27FC236}">
                <a16:creationId xmlns:a16="http://schemas.microsoft.com/office/drawing/2014/main" id="{A13E81B1-8834-4FE1-B428-3DC0E892FF13}"/>
              </a:ext>
            </a:extLst>
          </p:cNvPr>
          <p:cNvSpPr txBox="1">
            <a:spLocks/>
          </p:cNvSpPr>
          <p:nvPr/>
        </p:nvSpPr>
        <p:spPr>
          <a:xfrm>
            <a:off x="381002" y="6519009"/>
            <a:ext cx="5714999" cy="20637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000" dirty="0"/>
              <a:t>Copyright © 2019 Accenture. All rights reserved.</a:t>
            </a:r>
          </a:p>
        </p:txBody>
      </p:sp>
      <p:sp>
        <p:nvSpPr>
          <p:cNvPr id="8" name="Slide Number Placeholder 4">
            <a:extLst>
              <a:ext uri="{FF2B5EF4-FFF2-40B4-BE49-F238E27FC236}">
                <a16:creationId xmlns:a16="http://schemas.microsoft.com/office/drawing/2014/main" id="{29B38C04-2CE8-444E-A332-3A62E50E3E7E}"/>
              </a:ext>
            </a:extLst>
          </p:cNvPr>
          <p:cNvSpPr txBox="1">
            <a:spLocks/>
          </p:cNvSpPr>
          <p:nvPr/>
        </p:nvSpPr>
        <p:spPr>
          <a:xfrm>
            <a:off x="11506202" y="6519009"/>
            <a:ext cx="487678" cy="45719"/>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4F9AC08D-23A9-440E-BCB9-AA1E9877CC38}" type="slidenum">
              <a:rPr lang="en-US" sz="1000" smtClean="0"/>
              <a:pPr/>
              <a:t>22</a:t>
            </a:fld>
            <a:endParaRPr lang="en-US" sz="1000" dirty="0"/>
          </a:p>
        </p:txBody>
      </p:sp>
    </p:spTree>
    <p:extLst>
      <p:ext uri="{BB962C8B-B14F-4D97-AF65-F5344CB8AC3E}">
        <p14:creationId xmlns:p14="http://schemas.microsoft.com/office/powerpoint/2010/main" val="342782731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8" name="Footer Placeholder 1">
            <a:extLst>
              <a:ext uri="{FF2B5EF4-FFF2-40B4-BE49-F238E27FC236}">
                <a16:creationId xmlns:a16="http://schemas.microsoft.com/office/drawing/2014/main" id="{DDD8A5F4-8610-47EA-9DBE-F642BCCCFF30}"/>
              </a:ext>
            </a:extLst>
          </p:cNvPr>
          <p:cNvSpPr>
            <a:spLocks noGrp="1"/>
          </p:cNvSpPr>
          <p:nvPr>
            <p:ph type="ftr" sz="quarter" idx="11"/>
          </p:nvPr>
        </p:nvSpPr>
        <p:spPr>
          <a:xfrm>
            <a:off x="381002" y="6519009"/>
            <a:ext cx="5714999" cy="206375"/>
          </a:xfrm>
        </p:spPr>
        <p:txBody>
          <a:bodyPr/>
          <a:lstStyle/>
          <a:p>
            <a:r>
              <a:rPr lang="en-US" dirty="0"/>
              <a:t>Copyright © 2019 Accenture. All rights reserved.</a:t>
            </a:r>
          </a:p>
        </p:txBody>
      </p:sp>
      <p:sp>
        <p:nvSpPr>
          <p:cNvPr id="9" name="Slide Number Placeholder 2">
            <a:extLst>
              <a:ext uri="{FF2B5EF4-FFF2-40B4-BE49-F238E27FC236}">
                <a16:creationId xmlns:a16="http://schemas.microsoft.com/office/drawing/2014/main" id="{433B4CC3-5B76-4A44-B9B9-B0B221754F99}"/>
              </a:ext>
            </a:extLst>
          </p:cNvPr>
          <p:cNvSpPr>
            <a:spLocks noGrp="1"/>
          </p:cNvSpPr>
          <p:nvPr>
            <p:ph type="sldNum" sz="quarter" idx="12"/>
          </p:nvPr>
        </p:nvSpPr>
        <p:spPr>
          <a:xfrm>
            <a:off x="11506202" y="6519009"/>
            <a:ext cx="304799" cy="206375"/>
          </a:xfrm>
        </p:spPr>
        <p:txBody>
          <a:bodyPr/>
          <a:lstStyle/>
          <a:p>
            <a:fld id="{4F9AC08D-23A9-440E-BCB9-AA1E9877CC38}" type="slidenum">
              <a:rPr lang="en-US" smtClean="0"/>
              <a:pPr/>
              <a:t>3</a:t>
            </a:fld>
            <a:endParaRPr lang="en-US" dirty="0"/>
          </a:p>
        </p:txBody>
      </p:sp>
      <p:graphicFrame>
        <p:nvGraphicFramePr>
          <p:cNvPr id="11" name="Table 10">
            <a:extLst>
              <a:ext uri="{FF2B5EF4-FFF2-40B4-BE49-F238E27FC236}">
                <a16:creationId xmlns:a16="http://schemas.microsoft.com/office/drawing/2014/main" id="{A887F34A-CBE7-41A5-BB1A-7CE4E50938FB}"/>
              </a:ext>
            </a:extLst>
          </p:cNvPr>
          <p:cNvGraphicFramePr>
            <a:graphicFrameLocks noGrp="1"/>
          </p:cNvGraphicFramePr>
          <p:nvPr>
            <p:extLst>
              <p:ext uri="{D42A27DB-BD31-4B8C-83A1-F6EECF244321}">
                <p14:modId xmlns:p14="http://schemas.microsoft.com/office/powerpoint/2010/main" val="3464056320"/>
              </p:ext>
            </p:extLst>
          </p:nvPr>
        </p:nvGraphicFramePr>
        <p:xfrm>
          <a:off x="381000" y="1447800"/>
          <a:ext cx="11430000" cy="5032556"/>
        </p:xfrm>
        <a:graphic>
          <a:graphicData uri="http://schemas.openxmlformats.org/drawingml/2006/table">
            <a:tbl>
              <a:tblPr firstRow="1" bandRow="1">
                <a:tableStyleId>{69012ECD-51FC-41F1-AA8D-1B2483CD663E}</a:tableStyleId>
              </a:tblPr>
              <a:tblGrid>
                <a:gridCol w="586668">
                  <a:extLst>
                    <a:ext uri="{9D8B030D-6E8A-4147-A177-3AD203B41FA5}">
                      <a16:colId xmlns:a16="http://schemas.microsoft.com/office/drawing/2014/main" val="2247527278"/>
                    </a:ext>
                  </a:extLst>
                </a:gridCol>
                <a:gridCol w="10843332">
                  <a:extLst>
                    <a:ext uri="{9D8B030D-6E8A-4147-A177-3AD203B41FA5}">
                      <a16:colId xmlns:a16="http://schemas.microsoft.com/office/drawing/2014/main" val="2400999029"/>
                    </a:ext>
                  </a:extLst>
                </a:gridCol>
              </a:tblGrid>
              <a:tr h="369116">
                <a:tc gridSpan="2">
                  <a:txBody>
                    <a:bodyPr/>
                    <a:lstStyle/>
                    <a:p>
                      <a:r>
                        <a:rPr lang="en-US" sz="1500" dirty="0"/>
                        <a:t>FACULTY PREP / PRE-WORKSHOP CHECKLIST</a:t>
                      </a:r>
                    </a:p>
                  </a:txBody>
                  <a:tcPr>
                    <a:lnL w="12700" cap="flat" cmpd="sng" algn="ctr">
                      <a:solidFill>
                        <a:srgbClr val="5F0095"/>
                      </a:solidFill>
                      <a:prstDash val="solid"/>
                      <a:round/>
                      <a:headEnd type="none" w="med" len="med"/>
                      <a:tailEnd type="none" w="med" len="med"/>
                    </a:lnL>
                    <a:lnR w="12700" cap="flat" cmpd="sng" algn="ctr">
                      <a:solidFill>
                        <a:srgbClr val="5F0095"/>
                      </a:solidFill>
                      <a:prstDash val="solid"/>
                      <a:round/>
                      <a:headEnd type="none" w="med" len="med"/>
                      <a:tailEnd type="none" w="med" len="med"/>
                    </a:lnR>
                    <a:lnT w="12700" cap="flat" cmpd="sng" algn="ctr">
                      <a:solidFill>
                        <a:srgbClr val="5F0095"/>
                      </a:solidFill>
                      <a:prstDash val="solid"/>
                      <a:round/>
                      <a:headEnd type="none" w="med" len="med"/>
                      <a:tailEnd type="none" w="med" len="med"/>
                    </a:lnT>
                    <a:lnB w="12700" cap="flat" cmpd="sng" algn="ctr">
                      <a:solidFill>
                        <a:srgbClr val="5F0095"/>
                      </a:solidFill>
                      <a:prstDash val="solid"/>
                      <a:round/>
                      <a:headEnd type="none" w="med" len="med"/>
                      <a:tailEnd type="none" w="med" len="med"/>
                    </a:lnB>
                    <a:lnTlToBr w="12700" cmpd="sng">
                      <a:noFill/>
                      <a:prstDash val="solid"/>
                    </a:lnTlToBr>
                    <a:lnBlToTr w="12700" cmpd="sng">
                      <a:noFill/>
                      <a:prstDash val="solid"/>
                    </a:lnBlToTr>
                    <a:solidFill>
                      <a:srgbClr val="5F0095"/>
                    </a:solidFill>
                  </a:tcPr>
                </a:tc>
                <a:tc hMerge="1">
                  <a:txBody>
                    <a:bodyPr/>
                    <a:lstStyle/>
                    <a:p>
                      <a:endParaRPr lang="en-US" sz="1500" dirty="0"/>
                    </a:p>
                  </a:txBody>
                  <a:tcPr>
                    <a:lnL w="12700" cap="flat" cmpd="sng" algn="ctr">
                      <a:solidFill>
                        <a:srgbClr val="5F0095"/>
                      </a:solidFill>
                      <a:prstDash val="solid"/>
                      <a:round/>
                      <a:headEnd type="none" w="med" len="med"/>
                      <a:tailEnd type="none" w="med" len="med"/>
                    </a:lnL>
                    <a:lnR w="12700" cap="flat" cmpd="sng" algn="ctr">
                      <a:solidFill>
                        <a:srgbClr val="5F0095"/>
                      </a:solidFill>
                      <a:prstDash val="solid"/>
                      <a:round/>
                      <a:headEnd type="none" w="med" len="med"/>
                      <a:tailEnd type="none" w="med" len="med"/>
                    </a:lnR>
                    <a:lnT w="12700" cap="flat" cmpd="sng" algn="ctr">
                      <a:solidFill>
                        <a:srgbClr val="5F0095"/>
                      </a:solidFill>
                      <a:prstDash val="solid"/>
                      <a:round/>
                      <a:headEnd type="none" w="med" len="med"/>
                      <a:tailEnd type="none" w="med" len="med"/>
                    </a:lnT>
                    <a:lnB w="12700" cap="flat" cmpd="sng" algn="ctr">
                      <a:solidFill>
                        <a:srgbClr val="5F0095"/>
                      </a:solidFill>
                      <a:prstDash val="solid"/>
                      <a:round/>
                      <a:headEnd type="none" w="med" len="med"/>
                      <a:tailEnd type="none" w="med" len="med"/>
                    </a:lnB>
                    <a:lnTlToBr w="12700" cmpd="sng">
                      <a:noFill/>
                      <a:prstDash val="solid"/>
                    </a:lnTlToBr>
                    <a:lnBlToTr w="12700" cmpd="sng">
                      <a:noFill/>
                      <a:prstDash val="solid"/>
                    </a:lnBlToTr>
                    <a:solidFill>
                      <a:srgbClr val="5F0095"/>
                    </a:solidFill>
                  </a:tcPr>
                </a:tc>
                <a:extLst>
                  <a:ext uri="{0D108BD9-81ED-4DB2-BD59-A6C34878D82A}">
                    <a16:rowId xmlns:a16="http://schemas.microsoft.com/office/drawing/2014/main" val="1914793798"/>
                  </a:ext>
                </a:extLst>
              </a:tr>
              <a:tr h="203270">
                <a:tc>
                  <a:txBody>
                    <a:bodyPr/>
                    <a:lstStyle/>
                    <a:p>
                      <a:pPr marL="0" marR="0" lvl="0" indent="0" algn="l" defTabSz="914377"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1500" dirty="0"/>
                    </a:p>
                  </a:txBody>
                  <a:tcPr>
                    <a:lnL w="12700" cap="flat" cmpd="sng" algn="ctr">
                      <a:solidFill>
                        <a:srgbClr val="5F0095"/>
                      </a:solidFill>
                      <a:prstDash val="solid"/>
                      <a:round/>
                      <a:headEnd type="none" w="med" len="med"/>
                      <a:tailEnd type="none" w="med" len="med"/>
                    </a:lnL>
                    <a:lnR w="12700" cap="flat" cmpd="sng" algn="ctr">
                      <a:solidFill>
                        <a:srgbClr val="5F0095"/>
                      </a:solidFill>
                      <a:prstDash val="solid"/>
                      <a:round/>
                      <a:headEnd type="none" w="med" len="med"/>
                      <a:tailEnd type="none" w="med" len="med"/>
                    </a:lnR>
                    <a:lnT w="12700" cap="flat" cmpd="sng" algn="ctr">
                      <a:solidFill>
                        <a:srgbClr val="5F0095"/>
                      </a:solidFill>
                      <a:prstDash val="solid"/>
                      <a:round/>
                      <a:headEnd type="none" w="med" len="med"/>
                      <a:tailEnd type="none" w="med" len="med"/>
                    </a:lnT>
                    <a:lnB w="1270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377"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400" dirty="0"/>
                        <a:t>Print and review the Faculty Guide.</a:t>
                      </a:r>
                    </a:p>
                  </a:txBody>
                  <a:tcPr>
                    <a:lnL w="12700" cap="flat" cmpd="sng" algn="ctr">
                      <a:solidFill>
                        <a:srgbClr val="5F0095"/>
                      </a:solidFill>
                      <a:prstDash val="solid"/>
                      <a:round/>
                      <a:headEnd type="none" w="med" len="med"/>
                      <a:tailEnd type="none" w="med" len="med"/>
                    </a:lnL>
                    <a:lnR w="12700" cap="flat" cmpd="sng" algn="ctr">
                      <a:solidFill>
                        <a:srgbClr val="5F0095"/>
                      </a:solidFill>
                      <a:prstDash val="solid"/>
                      <a:round/>
                      <a:headEnd type="none" w="med" len="med"/>
                      <a:tailEnd type="none" w="med" len="med"/>
                    </a:lnR>
                    <a:lnT w="12700" cap="flat" cmpd="sng" algn="ctr">
                      <a:solidFill>
                        <a:srgbClr val="5F0095"/>
                      </a:solidFill>
                      <a:prstDash val="solid"/>
                      <a:round/>
                      <a:headEnd type="none" w="med" len="med"/>
                      <a:tailEnd type="none" w="med" len="med"/>
                    </a:lnT>
                    <a:lnB w="1270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569353218"/>
                  </a:ext>
                </a:extLst>
              </a:tr>
              <a:tr h="308532">
                <a:tc>
                  <a:txBody>
                    <a:bodyPr/>
                    <a:lstStyle/>
                    <a:p>
                      <a:pPr marL="0" marR="0" lvl="0" indent="0" algn="l" defTabSz="914377"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1500" dirty="0"/>
                    </a:p>
                  </a:txBody>
                  <a:tcPr>
                    <a:lnL w="12700" cap="flat" cmpd="sng" algn="ctr">
                      <a:solidFill>
                        <a:srgbClr val="5F0095"/>
                      </a:solidFill>
                      <a:prstDash val="solid"/>
                      <a:round/>
                      <a:headEnd type="none" w="med" len="med"/>
                      <a:tailEnd type="none" w="med" len="med"/>
                    </a:lnL>
                    <a:lnR w="12700" cap="flat" cmpd="sng" algn="ctr">
                      <a:solidFill>
                        <a:srgbClr val="5F0095"/>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377"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400" dirty="0"/>
                        <a:t>Watch the Faculty Prep video for high-level instructions about delivering the workshop.</a:t>
                      </a:r>
                    </a:p>
                  </a:txBody>
                  <a:tcPr>
                    <a:lnL w="12700" cap="flat" cmpd="sng" algn="ctr">
                      <a:solidFill>
                        <a:srgbClr val="5F0095"/>
                      </a:solidFill>
                      <a:prstDash val="solid"/>
                      <a:round/>
                      <a:headEnd type="none" w="med" len="med"/>
                      <a:tailEnd type="none" w="med" len="med"/>
                    </a:lnL>
                    <a:lnR w="12700" cap="flat" cmpd="sng" algn="ctr">
                      <a:solidFill>
                        <a:srgbClr val="5F0095"/>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434003061"/>
                  </a:ext>
                </a:extLst>
              </a:tr>
              <a:tr h="310089">
                <a:tc>
                  <a:txBody>
                    <a:bodyPr/>
                    <a:lstStyle/>
                    <a:p>
                      <a:pPr marL="0" marR="0" lvl="0" indent="0" algn="l" defTabSz="914377"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1500" dirty="0"/>
                    </a:p>
                  </a:txBody>
                  <a:tcPr>
                    <a:lnL w="12700" cap="flat" cmpd="sng" algn="ctr">
                      <a:solidFill>
                        <a:srgbClr val="5F0095"/>
                      </a:solidFill>
                      <a:prstDash val="solid"/>
                      <a:round/>
                      <a:headEnd type="none" w="med" len="med"/>
                      <a:tailEnd type="none" w="med" len="med"/>
                    </a:lnL>
                    <a:lnR w="12700" cap="flat" cmpd="sng" algn="ctr">
                      <a:solidFill>
                        <a:srgbClr val="5F0095"/>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377"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400" dirty="0"/>
                        <a:t>Prepare examples to share regarding: </a:t>
                      </a:r>
                    </a:p>
                    <a:p>
                      <a:pPr marL="231775" marR="0" lvl="1" indent="-179388" algn="l" defTabSz="914377"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400" dirty="0"/>
                        <a:t>How networking has helped you/been important in your career journey</a:t>
                      </a:r>
                    </a:p>
                    <a:p>
                      <a:pPr marL="231775" marR="0" lvl="1" indent="-179388" algn="l" defTabSz="914377"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400" dirty="0"/>
                        <a:t>Examples of people in your network </a:t>
                      </a:r>
                    </a:p>
                    <a:p>
                      <a:pPr marL="231775" marR="0" lvl="1" indent="-179388" algn="l" defTabSz="914377"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400" dirty="0"/>
                        <a:t>In-person networking tips you have learned</a:t>
                      </a:r>
                    </a:p>
                  </a:txBody>
                  <a:tcPr>
                    <a:lnL w="12700" cap="flat" cmpd="sng" algn="ctr">
                      <a:solidFill>
                        <a:srgbClr val="5F0095"/>
                      </a:solidFill>
                      <a:prstDash val="solid"/>
                      <a:round/>
                      <a:headEnd type="none" w="med" len="med"/>
                      <a:tailEnd type="none" w="med" len="med"/>
                    </a:lnL>
                    <a:lnR w="12700" cap="flat" cmpd="sng" algn="ctr">
                      <a:solidFill>
                        <a:srgbClr val="5F0095"/>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229402198"/>
                  </a:ext>
                </a:extLst>
              </a:tr>
              <a:tr h="157550">
                <a:tc>
                  <a:txBody>
                    <a:bodyPr/>
                    <a:lstStyle/>
                    <a:p>
                      <a:pPr marL="0" marR="0" lvl="0" indent="0" algn="l" defTabSz="914377"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1500" dirty="0"/>
                    </a:p>
                  </a:txBody>
                  <a:tcPr>
                    <a:lnL w="12700" cap="flat" cmpd="sng" algn="ctr">
                      <a:solidFill>
                        <a:srgbClr val="5F0095"/>
                      </a:solidFill>
                      <a:prstDash val="solid"/>
                      <a:round/>
                      <a:headEnd type="none" w="med" len="med"/>
                      <a:tailEnd type="none" w="med" len="med"/>
                    </a:lnL>
                    <a:lnR w="12700" cap="flat" cmpd="sng" algn="ctr">
                      <a:solidFill>
                        <a:srgbClr val="5F0095"/>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377"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400" dirty="0"/>
                        <a:t>Create your elevator speech. Prepare to deliver it to the class as a demonstration of an effective elevator speech.</a:t>
                      </a:r>
                    </a:p>
                  </a:txBody>
                  <a:tcPr>
                    <a:lnL w="12700" cap="flat" cmpd="sng" algn="ctr">
                      <a:solidFill>
                        <a:srgbClr val="5F0095"/>
                      </a:solidFill>
                      <a:prstDash val="solid"/>
                      <a:round/>
                      <a:headEnd type="none" w="med" len="med"/>
                      <a:tailEnd type="none" w="med" len="med"/>
                    </a:lnL>
                    <a:lnR w="12700" cap="flat" cmpd="sng" algn="ctr">
                      <a:solidFill>
                        <a:srgbClr val="5F0095"/>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342884398"/>
                  </a:ext>
                </a:extLst>
              </a:tr>
              <a:tr h="186258">
                <a:tc>
                  <a:txBody>
                    <a:bodyPr/>
                    <a:lstStyle/>
                    <a:p>
                      <a:pPr marL="0" marR="0" lvl="0" indent="0" algn="l" defTabSz="914377"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1500" dirty="0"/>
                    </a:p>
                  </a:txBody>
                  <a:tcPr>
                    <a:lnL w="12700" cap="flat" cmpd="sng" algn="ctr">
                      <a:solidFill>
                        <a:srgbClr val="5F0095"/>
                      </a:solidFill>
                      <a:prstDash val="solid"/>
                      <a:round/>
                      <a:headEnd type="none" w="med" len="med"/>
                      <a:tailEnd type="none" w="med" len="med"/>
                    </a:lnL>
                    <a:lnR w="12700" cap="flat" cmpd="sng" algn="ctr">
                      <a:solidFill>
                        <a:srgbClr val="5F0095"/>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377"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400" dirty="0"/>
                        <a:t>Update the “Meet Your Instructors” slide as desired.</a:t>
                      </a:r>
                    </a:p>
                  </a:txBody>
                  <a:tcPr>
                    <a:lnL w="12700" cap="flat" cmpd="sng" algn="ctr">
                      <a:solidFill>
                        <a:srgbClr val="5F0095"/>
                      </a:solidFill>
                      <a:prstDash val="solid"/>
                      <a:round/>
                      <a:headEnd type="none" w="med" len="med"/>
                      <a:tailEnd type="none" w="med" len="med"/>
                    </a:lnL>
                    <a:lnR w="12700" cap="flat" cmpd="sng" algn="ctr">
                      <a:solidFill>
                        <a:srgbClr val="5F0095"/>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13085861"/>
                  </a:ext>
                </a:extLst>
              </a:tr>
              <a:tr h="0">
                <a:tc>
                  <a:txBody>
                    <a:bodyPr/>
                    <a:lstStyle/>
                    <a:p>
                      <a:pPr marL="0" marR="0" lvl="0" indent="0" algn="l" defTabSz="914377"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1500" dirty="0"/>
                    </a:p>
                  </a:txBody>
                  <a:tcPr>
                    <a:lnL w="12700" cap="flat" cmpd="sng" algn="ctr">
                      <a:solidFill>
                        <a:srgbClr val="5F0095"/>
                      </a:solidFill>
                      <a:prstDash val="solid"/>
                      <a:round/>
                      <a:headEnd type="none" w="med" len="med"/>
                      <a:tailEnd type="none" w="med" len="med"/>
                    </a:lnL>
                    <a:lnR w="12700" cap="flat" cmpd="sng" algn="ctr">
                      <a:solidFill>
                        <a:srgbClr val="5F0095"/>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377"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400" dirty="0"/>
                        <a:t>Practice delivering the presentation content using the suggested timings and key messages. </a:t>
                      </a:r>
                    </a:p>
                  </a:txBody>
                  <a:tcPr>
                    <a:lnL w="12700" cap="flat" cmpd="sng" algn="ctr">
                      <a:solidFill>
                        <a:srgbClr val="5F0095"/>
                      </a:solidFill>
                      <a:prstDash val="solid"/>
                      <a:round/>
                      <a:headEnd type="none" w="med" len="med"/>
                      <a:tailEnd type="none" w="med" len="med"/>
                    </a:lnL>
                    <a:lnR w="12700" cap="flat" cmpd="sng" algn="ctr">
                      <a:solidFill>
                        <a:srgbClr val="5F0095"/>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219741306"/>
                  </a:ext>
                </a:extLst>
              </a:tr>
              <a:tr h="130969">
                <a:tc>
                  <a:txBody>
                    <a:bodyPr/>
                    <a:lstStyle/>
                    <a:p>
                      <a:pPr marL="0" marR="0" lvl="0" indent="0" algn="l" defTabSz="914377"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1500" dirty="0"/>
                    </a:p>
                  </a:txBody>
                  <a:tcPr>
                    <a:lnL w="12700" cap="flat" cmpd="sng" algn="ctr">
                      <a:solidFill>
                        <a:srgbClr val="5F0095"/>
                      </a:solidFill>
                      <a:prstDash val="solid"/>
                      <a:round/>
                      <a:headEnd type="none" w="med" len="med"/>
                      <a:tailEnd type="none" w="med" len="med"/>
                    </a:lnL>
                    <a:lnR w="12700" cap="flat" cmpd="sng" algn="ctr">
                      <a:solidFill>
                        <a:srgbClr val="5F0095"/>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377"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400" dirty="0"/>
                        <a:t>Understand all activity instructions and logistics, such as timing, materials, and how to organize groups.</a:t>
                      </a:r>
                    </a:p>
                  </a:txBody>
                  <a:tcPr>
                    <a:lnL w="12700" cap="flat" cmpd="sng" algn="ctr">
                      <a:solidFill>
                        <a:srgbClr val="5F0095"/>
                      </a:solidFill>
                      <a:prstDash val="solid"/>
                      <a:round/>
                      <a:headEnd type="none" w="med" len="med"/>
                      <a:tailEnd type="none" w="med" len="med"/>
                    </a:lnL>
                    <a:lnR w="12700" cap="flat" cmpd="sng" algn="ctr">
                      <a:solidFill>
                        <a:srgbClr val="5F0095"/>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279238122"/>
                  </a:ext>
                </a:extLst>
              </a:tr>
              <a:tr h="130969">
                <a:tc>
                  <a:txBody>
                    <a:bodyPr/>
                    <a:lstStyle/>
                    <a:p>
                      <a:pPr marL="0" marR="0" lvl="0" indent="0" algn="l" defTabSz="914377"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1500" dirty="0"/>
                    </a:p>
                  </a:txBody>
                  <a:tcPr>
                    <a:lnL w="12700" cap="flat" cmpd="sng" algn="ctr">
                      <a:solidFill>
                        <a:srgbClr val="5F0095"/>
                      </a:solidFill>
                      <a:prstDash val="solid"/>
                      <a:round/>
                      <a:headEnd type="none" w="med" len="med"/>
                      <a:tailEnd type="none" w="med" len="med"/>
                    </a:lnL>
                    <a:lnR w="12700" cap="flat" cmpd="sng" algn="ctr">
                      <a:solidFill>
                        <a:srgbClr val="5F0095"/>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377"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400" dirty="0"/>
                        <a:t>Print materials and create copies for participants as specified on slide 2.</a:t>
                      </a:r>
                    </a:p>
                  </a:txBody>
                  <a:tcPr>
                    <a:lnL w="12700" cap="flat" cmpd="sng" algn="ctr">
                      <a:solidFill>
                        <a:srgbClr val="5F0095"/>
                      </a:solidFill>
                      <a:prstDash val="solid"/>
                      <a:round/>
                      <a:headEnd type="none" w="med" len="med"/>
                      <a:tailEnd type="none" w="med" len="med"/>
                    </a:lnL>
                    <a:lnR w="12700" cap="flat" cmpd="sng" algn="ctr">
                      <a:solidFill>
                        <a:srgbClr val="5F0095"/>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556936113"/>
                  </a:ext>
                </a:extLst>
              </a:tr>
              <a:tr h="151171">
                <a:tc>
                  <a:txBody>
                    <a:bodyPr/>
                    <a:lstStyle/>
                    <a:p>
                      <a:pPr marL="0" marR="0" lvl="0" indent="0" algn="l" defTabSz="914377"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1500" dirty="0"/>
                    </a:p>
                  </a:txBody>
                  <a:tcPr>
                    <a:lnL w="12700" cap="flat" cmpd="sng" algn="ctr">
                      <a:solidFill>
                        <a:srgbClr val="5F0095"/>
                      </a:solidFill>
                      <a:prstDash val="solid"/>
                      <a:round/>
                      <a:headEnd type="none" w="med" len="med"/>
                      <a:tailEnd type="none" w="med" len="med"/>
                    </a:lnL>
                    <a:lnR w="12700" cap="flat" cmpd="sng" algn="ctr">
                      <a:solidFill>
                        <a:srgbClr val="5F0095"/>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377"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400" dirty="0"/>
                        <a:t>Visit the classroom and ensure it meets requirements and has the necessary supplies.</a:t>
                      </a:r>
                    </a:p>
                  </a:txBody>
                  <a:tcPr>
                    <a:lnL w="12700" cap="flat" cmpd="sng" algn="ctr">
                      <a:solidFill>
                        <a:srgbClr val="5F0095"/>
                      </a:solidFill>
                      <a:prstDash val="solid"/>
                      <a:round/>
                      <a:headEnd type="none" w="med" len="med"/>
                      <a:tailEnd type="none" w="med" len="med"/>
                    </a:lnL>
                    <a:lnR w="12700" cap="flat" cmpd="sng" algn="ctr">
                      <a:solidFill>
                        <a:srgbClr val="5F0095"/>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601292374"/>
                  </a:ext>
                </a:extLst>
              </a:tr>
              <a:tr h="369116">
                <a:tc>
                  <a:txBody>
                    <a:bodyPr/>
                    <a:lstStyle/>
                    <a:p>
                      <a:pPr marL="0" marR="0" lvl="0" indent="0" algn="l" defTabSz="914377"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1500" dirty="0"/>
                    </a:p>
                  </a:txBody>
                  <a:tcPr>
                    <a:lnL w="12700" cap="flat" cmpd="sng" algn="ctr">
                      <a:solidFill>
                        <a:srgbClr val="5F0095"/>
                      </a:solidFill>
                      <a:prstDash val="solid"/>
                      <a:round/>
                      <a:headEnd type="none" w="med" len="med"/>
                      <a:tailEnd type="none" w="med" len="med"/>
                    </a:lnL>
                    <a:lnR w="12700" cap="flat" cmpd="sng" algn="ctr">
                      <a:solidFill>
                        <a:srgbClr val="5F0095"/>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377"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400" b="1" dirty="0"/>
                        <a:t>Before participants arrive: </a:t>
                      </a:r>
                    </a:p>
                    <a:p>
                      <a:pPr marL="231775" indent="-179388" algn="l" rtl="0" fontAlgn="base">
                        <a:buFont typeface="Arial" panose="020B0604020202020204" pitchFamily="34" charset="0"/>
                        <a:buChar char="•"/>
                      </a:pPr>
                      <a:r>
                        <a:rPr lang="en-US" sz="1400" b="0" i="0" dirty="0">
                          <a:solidFill>
                            <a:srgbClr val="000000"/>
                          </a:solidFill>
                          <a:effectLst/>
                          <a:latin typeface="Arial" panose="020B0604020202020204" pitchFamily="34" charset="0"/>
                        </a:rPr>
                        <a:t>Adjust the room (lighting, seating, placement of flipchart, etc.) as needed to accommodate participants and activities.​</a:t>
                      </a:r>
                    </a:p>
                    <a:p>
                      <a:pPr marL="231775" indent="-179388" algn="l" rtl="0" fontAlgn="base">
                        <a:buFont typeface="Arial" panose="020B0604020202020204" pitchFamily="34" charset="0"/>
                        <a:buChar char="•"/>
                      </a:pPr>
                      <a:r>
                        <a:rPr lang="en-US" sz="1400" b="0" i="0" dirty="0">
                          <a:solidFill>
                            <a:srgbClr val="000000"/>
                          </a:solidFill>
                          <a:effectLst/>
                          <a:latin typeface="Arial" panose="020B0604020202020204" pitchFamily="34" charset="0"/>
                        </a:rPr>
                        <a:t>Set up your laptop, practice using the projector, connect to the Internet, display presentation, etc.​</a:t>
                      </a:r>
                    </a:p>
                    <a:p>
                      <a:pPr marL="231775" indent="-179388" algn="l" rtl="0" fontAlgn="base">
                        <a:buFont typeface="Arial" panose="020B0604020202020204" pitchFamily="34" charset="0"/>
                        <a:buChar char="•"/>
                      </a:pPr>
                      <a:r>
                        <a:rPr lang="en-US" sz="1400" b="0" i="0" dirty="0">
                          <a:solidFill>
                            <a:srgbClr val="000000"/>
                          </a:solidFill>
                          <a:effectLst/>
                          <a:latin typeface="Arial" panose="020B0604020202020204" pitchFamily="34" charset="0"/>
                        </a:rPr>
                        <a:t>Place materials in an easy-to-access location for distribution during the workshop.​</a:t>
                      </a:r>
                    </a:p>
                    <a:p>
                      <a:pPr marL="231775" indent="-179388" algn="l" rtl="0" fontAlgn="base">
                        <a:buFont typeface="Arial" panose="020B0604020202020204" pitchFamily="34" charset="0"/>
                        <a:buChar char="•"/>
                      </a:pPr>
                      <a:r>
                        <a:rPr lang="en-US" sz="1400" b="0" i="0" dirty="0">
                          <a:solidFill>
                            <a:srgbClr val="000000"/>
                          </a:solidFill>
                          <a:effectLst/>
                          <a:latin typeface="Arial" panose="020B0604020202020204" pitchFamily="34" charset="0"/>
                        </a:rPr>
                        <a:t>Locate restroom facilities in case participants ask.</a:t>
                      </a:r>
                    </a:p>
                  </a:txBody>
                  <a:tcPr>
                    <a:lnL w="12700" cap="flat" cmpd="sng" algn="ctr">
                      <a:solidFill>
                        <a:srgbClr val="5F0095"/>
                      </a:solidFill>
                      <a:prstDash val="solid"/>
                      <a:round/>
                      <a:headEnd type="none" w="med" len="med"/>
                      <a:tailEnd type="none" w="med" len="med"/>
                    </a:lnL>
                    <a:lnR w="12700" cap="flat" cmpd="sng" algn="ctr">
                      <a:solidFill>
                        <a:srgbClr val="5F0095"/>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629210469"/>
                  </a:ext>
                </a:extLst>
              </a:tr>
            </a:tbl>
          </a:graphicData>
        </a:graphic>
      </p:graphicFrame>
      <p:sp>
        <p:nvSpPr>
          <p:cNvPr id="12" name="Title 6">
            <a:extLst>
              <a:ext uri="{FF2B5EF4-FFF2-40B4-BE49-F238E27FC236}">
                <a16:creationId xmlns:a16="http://schemas.microsoft.com/office/drawing/2014/main" id="{424BF723-901B-45EF-847A-22AF1C532682}"/>
              </a:ext>
            </a:extLst>
          </p:cNvPr>
          <p:cNvSpPr txBox="1">
            <a:spLocks/>
          </p:cNvSpPr>
          <p:nvPr/>
        </p:nvSpPr>
        <p:spPr>
          <a:xfrm>
            <a:off x="381000" y="240339"/>
            <a:ext cx="11430000" cy="907977"/>
          </a:xfrm>
          <a:prstGeom prst="rect">
            <a:avLst/>
          </a:prstGeom>
        </p:spPr>
        <p:txBody>
          <a:bodyPr vert="horz" lIns="0" tIns="45720" rIns="0" bIns="0" rtlCol="0" anchor="t" anchorCtr="0">
            <a:noAutofit/>
          </a:bodyPr>
          <a:lstStyle>
            <a:lvl1pPr marL="0" indent="0" algn="l" defTabSz="914377" rtl="0" eaLnBrk="1" latinLnBrk="0" hangingPunct="1">
              <a:lnSpc>
                <a:spcPct val="70000"/>
              </a:lnSpc>
              <a:spcBef>
                <a:spcPct val="0"/>
              </a:spcBef>
              <a:buNone/>
              <a:defRPr sz="4000" b="0" kern="1200" cap="all" baseline="0">
                <a:solidFill>
                  <a:schemeClr val="tx1"/>
                </a:solidFill>
                <a:latin typeface="+mj-lt"/>
                <a:ea typeface="+mj-ea"/>
                <a:cs typeface="+mj-cs"/>
              </a:defRPr>
            </a:lvl1pPr>
          </a:lstStyle>
          <a:p>
            <a:r>
              <a:rPr lang="en-US" sz="3200" dirty="0">
                <a:solidFill>
                  <a:srgbClr val="7500C0"/>
                </a:solidFill>
              </a:rPr>
              <a:t>In-person networking </a:t>
            </a:r>
            <a:r>
              <a:rPr lang="en-US" sz="2400" dirty="0"/>
              <a:t>Faculty SLIDE (3 of 4)</a:t>
            </a:r>
          </a:p>
          <a:p>
            <a:endParaRPr lang="en-US" sz="3200" b="1" cap="none" dirty="0">
              <a:solidFill>
                <a:srgbClr val="008EFF"/>
              </a:solidFill>
              <a:ea typeface="+mn-ea"/>
              <a:cs typeface="+mn-cs"/>
            </a:endParaRPr>
          </a:p>
          <a:p>
            <a:r>
              <a:rPr lang="en-US" sz="2000" b="1" cap="none" dirty="0">
                <a:solidFill>
                  <a:srgbClr val="008EFF"/>
                </a:solidFill>
                <a:ea typeface="+mn-ea"/>
                <a:cs typeface="+mn-cs"/>
              </a:rPr>
              <a:t>Faculty Prep / Pre-Workshop – Instructor Roles &amp; Responsibilities</a:t>
            </a:r>
          </a:p>
        </p:txBody>
      </p:sp>
    </p:spTree>
    <p:extLst>
      <p:ext uri="{BB962C8B-B14F-4D97-AF65-F5344CB8AC3E}">
        <p14:creationId xmlns:p14="http://schemas.microsoft.com/office/powerpoint/2010/main" val="110657748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8" name="Footer Placeholder 1">
            <a:extLst>
              <a:ext uri="{FF2B5EF4-FFF2-40B4-BE49-F238E27FC236}">
                <a16:creationId xmlns:a16="http://schemas.microsoft.com/office/drawing/2014/main" id="{DDD8A5F4-8610-47EA-9DBE-F642BCCCFF30}"/>
              </a:ext>
            </a:extLst>
          </p:cNvPr>
          <p:cNvSpPr>
            <a:spLocks noGrp="1"/>
          </p:cNvSpPr>
          <p:nvPr>
            <p:ph type="ftr" sz="quarter" idx="11"/>
          </p:nvPr>
        </p:nvSpPr>
        <p:spPr>
          <a:xfrm>
            <a:off x="381002" y="6519009"/>
            <a:ext cx="5714999" cy="206375"/>
          </a:xfrm>
        </p:spPr>
        <p:txBody>
          <a:bodyPr/>
          <a:lstStyle/>
          <a:p>
            <a:r>
              <a:rPr lang="en-US" dirty="0"/>
              <a:t>Copyright © 2019 Accenture. All rights reserved.</a:t>
            </a:r>
          </a:p>
        </p:txBody>
      </p:sp>
      <p:sp>
        <p:nvSpPr>
          <p:cNvPr id="9" name="Slide Number Placeholder 2">
            <a:extLst>
              <a:ext uri="{FF2B5EF4-FFF2-40B4-BE49-F238E27FC236}">
                <a16:creationId xmlns:a16="http://schemas.microsoft.com/office/drawing/2014/main" id="{433B4CC3-5B76-4A44-B9B9-B0B221754F99}"/>
              </a:ext>
            </a:extLst>
          </p:cNvPr>
          <p:cNvSpPr>
            <a:spLocks noGrp="1"/>
          </p:cNvSpPr>
          <p:nvPr>
            <p:ph type="sldNum" sz="quarter" idx="12"/>
          </p:nvPr>
        </p:nvSpPr>
        <p:spPr>
          <a:xfrm>
            <a:off x="11506202" y="6519009"/>
            <a:ext cx="304799" cy="206375"/>
          </a:xfrm>
        </p:spPr>
        <p:txBody>
          <a:bodyPr/>
          <a:lstStyle/>
          <a:p>
            <a:fld id="{4F9AC08D-23A9-440E-BCB9-AA1E9877CC38}" type="slidenum">
              <a:rPr lang="en-US" smtClean="0"/>
              <a:pPr/>
              <a:t>4</a:t>
            </a:fld>
            <a:endParaRPr lang="en-US" dirty="0"/>
          </a:p>
        </p:txBody>
      </p:sp>
      <p:graphicFrame>
        <p:nvGraphicFramePr>
          <p:cNvPr id="6" name="Table 5">
            <a:extLst>
              <a:ext uri="{FF2B5EF4-FFF2-40B4-BE49-F238E27FC236}">
                <a16:creationId xmlns:a16="http://schemas.microsoft.com/office/drawing/2014/main" id="{C7AA0765-98B6-4667-9D9D-4B137F5257A7}"/>
              </a:ext>
            </a:extLst>
          </p:cNvPr>
          <p:cNvGraphicFramePr>
            <a:graphicFrameLocks noGrp="1"/>
          </p:cNvGraphicFramePr>
          <p:nvPr>
            <p:extLst>
              <p:ext uri="{D42A27DB-BD31-4B8C-83A1-F6EECF244321}">
                <p14:modId xmlns:p14="http://schemas.microsoft.com/office/powerpoint/2010/main" val="2561157659"/>
              </p:ext>
            </p:extLst>
          </p:nvPr>
        </p:nvGraphicFramePr>
        <p:xfrm>
          <a:off x="381000" y="1447800"/>
          <a:ext cx="11430000" cy="2584692"/>
        </p:xfrm>
        <a:graphic>
          <a:graphicData uri="http://schemas.openxmlformats.org/drawingml/2006/table">
            <a:tbl>
              <a:tblPr firstRow="1" bandRow="1">
                <a:tableStyleId>{69012ECD-51FC-41F1-AA8D-1B2483CD663E}</a:tableStyleId>
              </a:tblPr>
              <a:tblGrid>
                <a:gridCol w="586668">
                  <a:extLst>
                    <a:ext uri="{9D8B030D-6E8A-4147-A177-3AD203B41FA5}">
                      <a16:colId xmlns:a16="http://schemas.microsoft.com/office/drawing/2014/main" val="2247527278"/>
                    </a:ext>
                  </a:extLst>
                </a:gridCol>
                <a:gridCol w="10843332">
                  <a:extLst>
                    <a:ext uri="{9D8B030D-6E8A-4147-A177-3AD203B41FA5}">
                      <a16:colId xmlns:a16="http://schemas.microsoft.com/office/drawing/2014/main" val="2400999029"/>
                    </a:ext>
                  </a:extLst>
                </a:gridCol>
              </a:tblGrid>
              <a:tr h="369116">
                <a:tc gridSpan="2">
                  <a:txBody>
                    <a:bodyPr/>
                    <a:lstStyle/>
                    <a:p>
                      <a:r>
                        <a:rPr lang="en-US" sz="1500" dirty="0"/>
                        <a:t>DURING WORKSHOP CHECKLIST</a:t>
                      </a:r>
                    </a:p>
                  </a:txBody>
                  <a:tcPr>
                    <a:lnL w="12700" cap="flat" cmpd="sng" algn="ctr">
                      <a:solidFill>
                        <a:srgbClr val="5F0095"/>
                      </a:solidFill>
                      <a:prstDash val="solid"/>
                      <a:round/>
                      <a:headEnd type="none" w="med" len="med"/>
                      <a:tailEnd type="none" w="med" len="med"/>
                    </a:lnL>
                    <a:lnR w="12700" cap="flat" cmpd="sng" algn="ctr">
                      <a:solidFill>
                        <a:srgbClr val="5F0095"/>
                      </a:solidFill>
                      <a:prstDash val="solid"/>
                      <a:round/>
                      <a:headEnd type="none" w="med" len="med"/>
                      <a:tailEnd type="none" w="med" len="med"/>
                    </a:lnR>
                    <a:lnT w="12700" cap="flat" cmpd="sng" algn="ctr">
                      <a:solidFill>
                        <a:srgbClr val="5F0095"/>
                      </a:solidFill>
                      <a:prstDash val="solid"/>
                      <a:round/>
                      <a:headEnd type="none" w="med" len="med"/>
                      <a:tailEnd type="none" w="med" len="med"/>
                    </a:lnT>
                    <a:lnB w="12700" cap="flat" cmpd="sng" algn="ctr">
                      <a:solidFill>
                        <a:srgbClr val="5F0095"/>
                      </a:solidFill>
                      <a:prstDash val="solid"/>
                      <a:round/>
                      <a:headEnd type="none" w="med" len="med"/>
                      <a:tailEnd type="none" w="med" len="med"/>
                    </a:lnB>
                    <a:lnTlToBr w="12700" cmpd="sng">
                      <a:noFill/>
                      <a:prstDash val="solid"/>
                    </a:lnTlToBr>
                    <a:lnBlToTr w="12700" cmpd="sng">
                      <a:noFill/>
                      <a:prstDash val="solid"/>
                    </a:lnBlToTr>
                    <a:solidFill>
                      <a:srgbClr val="5F0095"/>
                    </a:solidFill>
                  </a:tcPr>
                </a:tc>
                <a:tc hMerge="1">
                  <a:txBody>
                    <a:bodyPr/>
                    <a:lstStyle/>
                    <a:p>
                      <a:endParaRPr lang="en-US" sz="1500" dirty="0"/>
                    </a:p>
                  </a:txBody>
                  <a:tcPr>
                    <a:lnL w="12700" cap="flat" cmpd="sng" algn="ctr">
                      <a:solidFill>
                        <a:srgbClr val="5F0095"/>
                      </a:solidFill>
                      <a:prstDash val="solid"/>
                      <a:round/>
                      <a:headEnd type="none" w="med" len="med"/>
                      <a:tailEnd type="none" w="med" len="med"/>
                    </a:lnL>
                    <a:lnR w="12700" cap="flat" cmpd="sng" algn="ctr">
                      <a:solidFill>
                        <a:srgbClr val="5F0095"/>
                      </a:solidFill>
                      <a:prstDash val="solid"/>
                      <a:round/>
                      <a:headEnd type="none" w="med" len="med"/>
                      <a:tailEnd type="none" w="med" len="med"/>
                    </a:lnR>
                    <a:lnT w="12700" cap="flat" cmpd="sng" algn="ctr">
                      <a:solidFill>
                        <a:srgbClr val="5F0095"/>
                      </a:solidFill>
                      <a:prstDash val="solid"/>
                      <a:round/>
                      <a:headEnd type="none" w="med" len="med"/>
                      <a:tailEnd type="none" w="med" len="med"/>
                    </a:lnT>
                    <a:lnB w="12700" cap="flat" cmpd="sng" algn="ctr">
                      <a:solidFill>
                        <a:srgbClr val="5F0095"/>
                      </a:solidFill>
                      <a:prstDash val="solid"/>
                      <a:round/>
                      <a:headEnd type="none" w="med" len="med"/>
                      <a:tailEnd type="none" w="med" len="med"/>
                    </a:lnB>
                    <a:lnTlToBr w="12700" cmpd="sng">
                      <a:noFill/>
                      <a:prstDash val="solid"/>
                    </a:lnTlToBr>
                    <a:lnBlToTr w="12700" cmpd="sng">
                      <a:noFill/>
                      <a:prstDash val="solid"/>
                    </a:lnBlToTr>
                    <a:solidFill>
                      <a:srgbClr val="5F0095"/>
                    </a:solidFill>
                  </a:tcPr>
                </a:tc>
                <a:extLst>
                  <a:ext uri="{0D108BD9-81ED-4DB2-BD59-A6C34878D82A}">
                    <a16:rowId xmlns:a16="http://schemas.microsoft.com/office/drawing/2014/main" val="1914793798"/>
                  </a:ext>
                </a:extLst>
              </a:tr>
              <a:tr h="369116">
                <a:tc>
                  <a:txBody>
                    <a:bodyPr/>
                    <a:lstStyle/>
                    <a:p>
                      <a:pPr marL="0" marR="0" lvl="0" indent="0" algn="l" defTabSz="914377"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1500" dirty="0"/>
                    </a:p>
                  </a:txBody>
                  <a:tcPr>
                    <a:lnL w="12700" cap="flat" cmpd="sng" algn="ctr">
                      <a:solidFill>
                        <a:srgbClr val="5F0095"/>
                      </a:solidFill>
                      <a:prstDash val="solid"/>
                      <a:round/>
                      <a:headEnd type="none" w="med" len="med"/>
                      <a:tailEnd type="none" w="med" len="med"/>
                    </a:lnL>
                    <a:lnR w="12700" cap="flat" cmpd="sng" algn="ctr">
                      <a:solidFill>
                        <a:srgbClr val="5F0095"/>
                      </a:solidFill>
                      <a:prstDash val="solid"/>
                      <a:round/>
                      <a:headEnd type="none" w="med" len="med"/>
                      <a:tailEnd type="none" w="med" len="med"/>
                    </a:lnR>
                    <a:lnT w="12700" cap="flat" cmpd="sng" algn="ctr">
                      <a:solidFill>
                        <a:srgbClr val="5F0095"/>
                      </a:solidFill>
                      <a:prstDash val="solid"/>
                      <a:round/>
                      <a:headEnd type="none" w="med" len="med"/>
                      <a:tailEnd type="none" w="med" len="med"/>
                    </a:lnT>
                    <a:lnB w="1270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377"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400" dirty="0"/>
                        <a:t>Refer to the printed presentation notes for detailed delivery instructions and content</a:t>
                      </a:r>
                    </a:p>
                  </a:txBody>
                  <a:tcPr>
                    <a:lnL w="12700" cap="flat" cmpd="sng" algn="ctr">
                      <a:solidFill>
                        <a:srgbClr val="5F0095"/>
                      </a:solidFill>
                      <a:prstDash val="solid"/>
                      <a:round/>
                      <a:headEnd type="none" w="med" len="med"/>
                      <a:tailEnd type="none" w="med" len="med"/>
                    </a:lnL>
                    <a:lnR w="12700" cap="flat" cmpd="sng" algn="ctr">
                      <a:solidFill>
                        <a:srgbClr val="5F0095"/>
                      </a:solidFill>
                      <a:prstDash val="solid"/>
                      <a:round/>
                      <a:headEnd type="none" w="med" len="med"/>
                      <a:tailEnd type="none" w="med" len="med"/>
                    </a:lnR>
                    <a:lnT w="12700" cap="flat" cmpd="sng" algn="ctr">
                      <a:solidFill>
                        <a:srgbClr val="5F0095"/>
                      </a:solidFill>
                      <a:prstDash val="solid"/>
                      <a:round/>
                      <a:headEnd type="none" w="med" len="med"/>
                      <a:tailEnd type="none" w="med" len="med"/>
                    </a:lnT>
                    <a:lnB w="1270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569353218"/>
                  </a:ext>
                </a:extLst>
              </a:tr>
              <a:tr h="369116">
                <a:tc>
                  <a:txBody>
                    <a:bodyPr/>
                    <a:lstStyle/>
                    <a:p>
                      <a:pPr marL="0" marR="0" lvl="0" indent="0" algn="l" defTabSz="914377"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1500" dirty="0"/>
                    </a:p>
                  </a:txBody>
                  <a:tcPr>
                    <a:lnL w="12700" cap="flat" cmpd="sng" algn="ctr">
                      <a:solidFill>
                        <a:srgbClr val="5F0095"/>
                      </a:solidFill>
                      <a:prstDash val="solid"/>
                      <a:round/>
                      <a:headEnd type="none" w="med" len="med"/>
                      <a:tailEnd type="none" w="med" len="med"/>
                    </a:lnL>
                    <a:lnR w="12700" cap="flat" cmpd="sng" algn="ctr">
                      <a:solidFill>
                        <a:srgbClr val="5F0095"/>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377"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400" b="0" dirty="0"/>
                        <a:t>Manage time for content delivery, activities, and discussions</a:t>
                      </a:r>
                    </a:p>
                  </a:txBody>
                  <a:tcPr>
                    <a:lnL w="12700" cap="flat" cmpd="sng" algn="ctr">
                      <a:solidFill>
                        <a:srgbClr val="5F0095"/>
                      </a:solidFill>
                      <a:prstDash val="solid"/>
                      <a:round/>
                      <a:headEnd type="none" w="med" len="med"/>
                      <a:tailEnd type="none" w="med" len="med"/>
                    </a:lnL>
                    <a:lnR w="12700" cap="flat" cmpd="sng" algn="ctr">
                      <a:solidFill>
                        <a:srgbClr val="5F0095"/>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434003061"/>
                  </a:ext>
                </a:extLst>
              </a:tr>
              <a:tr h="369116">
                <a:tc>
                  <a:txBody>
                    <a:bodyPr/>
                    <a:lstStyle/>
                    <a:p>
                      <a:pPr marL="0" marR="0" lvl="0" indent="0" algn="l" defTabSz="914377"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1500" dirty="0"/>
                    </a:p>
                  </a:txBody>
                  <a:tcPr>
                    <a:lnL w="12700" cap="flat" cmpd="sng" algn="ctr">
                      <a:solidFill>
                        <a:srgbClr val="5F0095"/>
                      </a:solidFill>
                      <a:prstDash val="solid"/>
                      <a:round/>
                      <a:headEnd type="none" w="med" len="med"/>
                      <a:tailEnd type="none" w="med" len="med"/>
                    </a:lnL>
                    <a:lnR w="12700" cap="flat" cmpd="sng" algn="ctr">
                      <a:solidFill>
                        <a:srgbClr val="5F0095"/>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377"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400" b="0" dirty="0"/>
                        <a:t>Prompt learner participation and facilitate discussions</a:t>
                      </a:r>
                    </a:p>
                  </a:txBody>
                  <a:tcPr>
                    <a:lnL w="12700" cap="flat" cmpd="sng" algn="ctr">
                      <a:solidFill>
                        <a:srgbClr val="5F0095"/>
                      </a:solidFill>
                      <a:prstDash val="solid"/>
                      <a:round/>
                      <a:headEnd type="none" w="med" len="med"/>
                      <a:tailEnd type="none" w="med" len="med"/>
                    </a:lnL>
                    <a:lnR w="12700" cap="flat" cmpd="sng" algn="ctr">
                      <a:solidFill>
                        <a:srgbClr val="5F0095"/>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229402198"/>
                  </a:ext>
                </a:extLst>
              </a:tr>
              <a:tr h="369996">
                <a:tc>
                  <a:txBody>
                    <a:bodyPr/>
                    <a:lstStyle/>
                    <a:p>
                      <a:pPr marL="0" marR="0" lvl="0" indent="0" algn="l" defTabSz="914377"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1500" dirty="0"/>
                    </a:p>
                  </a:txBody>
                  <a:tcPr>
                    <a:lnL w="12700" cap="flat" cmpd="sng" algn="ctr">
                      <a:solidFill>
                        <a:srgbClr val="5F0095"/>
                      </a:solidFill>
                      <a:prstDash val="solid"/>
                      <a:round/>
                      <a:headEnd type="none" w="med" len="med"/>
                      <a:tailEnd type="none" w="med" len="med"/>
                    </a:lnL>
                    <a:lnR w="12700" cap="flat" cmpd="sng" algn="ctr">
                      <a:solidFill>
                        <a:srgbClr val="5F0095"/>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377"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400" b="0" dirty="0"/>
                        <a:t>Answer questions and clarify misconceptions; provide coaching, support, and feedback during activities</a:t>
                      </a:r>
                      <a:endParaRPr lang="en-US" sz="1400" dirty="0"/>
                    </a:p>
                  </a:txBody>
                  <a:tcPr>
                    <a:lnL w="12700" cap="flat" cmpd="sng" algn="ctr">
                      <a:solidFill>
                        <a:srgbClr val="5F0095"/>
                      </a:solidFill>
                      <a:prstDash val="solid"/>
                      <a:round/>
                      <a:headEnd type="none" w="med" len="med"/>
                      <a:tailEnd type="none" w="med" len="med"/>
                    </a:lnL>
                    <a:lnR w="12700" cap="flat" cmpd="sng" algn="ctr">
                      <a:solidFill>
                        <a:srgbClr val="5F0095"/>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342884398"/>
                  </a:ext>
                </a:extLst>
              </a:tr>
              <a:tr h="369116">
                <a:tc>
                  <a:txBody>
                    <a:bodyPr/>
                    <a:lstStyle/>
                    <a:p>
                      <a:pPr marL="0" marR="0" lvl="0" indent="0" algn="l" defTabSz="914377"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1500" dirty="0"/>
                    </a:p>
                  </a:txBody>
                  <a:tcPr>
                    <a:lnL w="12700" cap="flat" cmpd="sng" algn="ctr">
                      <a:solidFill>
                        <a:srgbClr val="5F0095"/>
                      </a:solidFill>
                      <a:prstDash val="solid"/>
                      <a:round/>
                      <a:headEnd type="none" w="med" len="med"/>
                      <a:tailEnd type="none" w="med" len="med"/>
                    </a:lnL>
                    <a:lnR w="12700" cap="flat" cmpd="sng" algn="ctr">
                      <a:solidFill>
                        <a:srgbClr val="5F0095"/>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377"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400" dirty="0"/>
                        <a:t>Instruct participants to take and pass the workshop assessment to be marked complete (link provided on slide 2)</a:t>
                      </a:r>
                    </a:p>
                  </a:txBody>
                  <a:tcPr>
                    <a:lnL w="12700" cap="flat" cmpd="sng" algn="ctr">
                      <a:solidFill>
                        <a:srgbClr val="5F0095"/>
                      </a:solidFill>
                      <a:prstDash val="solid"/>
                      <a:round/>
                      <a:headEnd type="none" w="med" len="med"/>
                      <a:tailEnd type="none" w="med" len="med"/>
                    </a:lnL>
                    <a:lnR w="12700" cap="flat" cmpd="sng" algn="ctr">
                      <a:solidFill>
                        <a:srgbClr val="5F0095"/>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470469351"/>
                  </a:ext>
                </a:extLst>
              </a:tr>
              <a:tr h="369116">
                <a:tc>
                  <a:txBody>
                    <a:bodyPr/>
                    <a:lstStyle/>
                    <a:p>
                      <a:pPr marL="0" marR="0" lvl="0" indent="0" algn="l" defTabSz="914377"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1500" dirty="0"/>
                    </a:p>
                  </a:txBody>
                  <a:tcPr>
                    <a:lnL w="12700" cap="flat" cmpd="sng" algn="ctr">
                      <a:solidFill>
                        <a:srgbClr val="5F0095"/>
                      </a:solidFill>
                      <a:prstDash val="solid"/>
                      <a:round/>
                      <a:headEnd type="none" w="med" len="med"/>
                      <a:tailEnd type="none" w="med" len="med"/>
                    </a:lnL>
                    <a:lnR w="12700" cap="flat" cmpd="sng" algn="ctr">
                      <a:solidFill>
                        <a:srgbClr val="5F0095"/>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377"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400" dirty="0"/>
                        <a:t>Encourage participants to provide feedback about the course (link provided on slide 2)</a:t>
                      </a:r>
                    </a:p>
                  </a:txBody>
                  <a:tcPr>
                    <a:lnL w="12700" cap="flat" cmpd="sng" algn="ctr">
                      <a:solidFill>
                        <a:srgbClr val="5F0095"/>
                      </a:solidFill>
                      <a:prstDash val="solid"/>
                      <a:round/>
                      <a:headEnd type="none" w="med" len="med"/>
                      <a:tailEnd type="none" w="med" len="med"/>
                    </a:lnL>
                    <a:lnR w="12700" cap="flat" cmpd="sng" algn="ctr">
                      <a:solidFill>
                        <a:srgbClr val="5F0095"/>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802293728"/>
                  </a:ext>
                </a:extLst>
              </a:tr>
            </a:tbl>
          </a:graphicData>
        </a:graphic>
      </p:graphicFrame>
      <p:graphicFrame>
        <p:nvGraphicFramePr>
          <p:cNvPr id="7" name="Table 6">
            <a:extLst>
              <a:ext uri="{FF2B5EF4-FFF2-40B4-BE49-F238E27FC236}">
                <a16:creationId xmlns:a16="http://schemas.microsoft.com/office/drawing/2014/main" id="{0B457F9E-69C0-4A52-AC11-4A9B53EAC1B3}"/>
              </a:ext>
            </a:extLst>
          </p:cNvPr>
          <p:cNvGraphicFramePr>
            <a:graphicFrameLocks noGrp="1"/>
          </p:cNvGraphicFramePr>
          <p:nvPr>
            <p:extLst>
              <p:ext uri="{D42A27DB-BD31-4B8C-83A1-F6EECF244321}">
                <p14:modId xmlns:p14="http://schemas.microsoft.com/office/powerpoint/2010/main" val="3574026831"/>
              </p:ext>
            </p:extLst>
          </p:nvPr>
        </p:nvGraphicFramePr>
        <p:xfrm>
          <a:off x="381000" y="4376160"/>
          <a:ext cx="11430000" cy="1256392"/>
        </p:xfrm>
        <a:graphic>
          <a:graphicData uri="http://schemas.openxmlformats.org/drawingml/2006/table">
            <a:tbl>
              <a:tblPr firstRow="1" bandRow="1">
                <a:tableStyleId>{69012ECD-51FC-41F1-AA8D-1B2483CD663E}</a:tableStyleId>
              </a:tblPr>
              <a:tblGrid>
                <a:gridCol w="586668">
                  <a:extLst>
                    <a:ext uri="{9D8B030D-6E8A-4147-A177-3AD203B41FA5}">
                      <a16:colId xmlns:a16="http://schemas.microsoft.com/office/drawing/2014/main" val="2247527278"/>
                    </a:ext>
                  </a:extLst>
                </a:gridCol>
                <a:gridCol w="10843332">
                  <a:extLst>
                    <a:ext uri="{9D8B030D-6E8A-4147-A177-3AD203B41FA5}">
                      <a16:colId xmlns:a16="http://schemas.microsoft.com/office/drawing/2014/main" val="2400999029"/>
                    </a:ext>
                  </a:extLst>
                </a:gridCol>
              </a:tblGrid>
              <a:tr h="369116">
                <a:tc gridSpan="2">
                  <a:txBody>
                    <a:bodyPr/>
                    <a:lstStyle/>
                    <a:p>
                      <a:r>
                        <a:rPr lang="en-US" sz="1500" dirty="0"/>
                        <a:t>AFTER WORKSHOP CHECKLIST</a:t>
                      </a:r>
                    </a:p>
                  </a:txBody>
                  <a:tcPr>
                    <a:lnL w="12700" cap="flat" cmpd="sng" algn="ctr">
                      <a:solidFill>
                        <a:srgbClr val="5F0095"/>
                      </a:solidFill>
                      <a:prstDash val="solid"/>
                      <a:round/>
                      <a:headEnd type="none" w="med" len="med"/>
                      <a:tailEnd type="none" w="med" len="med"/>
                    </a:lnL>
                    <a:lnR w="12700" cap="flat" cmpd="sng" algn="ctr">
                      <a:solidFill>
                        <a:srgbClr val="5F0095"/>
                      </a:solidFill>
                      <a:prstDash val="solid"/>
                      <a:round/>
                      <a:headEnd type="none" w="med" len="med"/>
                      <a:tailEnd type="none" w="med" len="med"/>
                    </a:lnR>
                    <a:lnT w="12700" cap="flat" cmpd="sng" algn="ctr">
                      <a:solidFill>
                        <a:srgbClr val="5F0095"/>
                      </a:solidFill>
                      <a:prstDash val="solid"/>
                      <a:round/>
                      <a:headEnd type="none" w="med" len="med"/>
                      <a:tailEnd type="none" w="med" len="med"/>
                    </a:lnT>
                    <a:lnB w="12700" cap="flat" cmpd="sng" algn="ctr">
                      <a:solidFill>
                        <a:srgbClr val="5F0095"/>
                      </a:solidFill>
                      <a:prstDash val="solid"/>
                      <a:round/>
                      <a:headEnd type="none" w="med" len="med"/>
                      <a:tailEnd type="none" w="med" len="med"/>
                    </a:lnB>
                    <a:lnTlToBr w="12700" cmpd="sng">
                      <a:noFill/>
                      <a:prstDash val="solid"/>
                    </a:lnTlToBr>
                    <a:lnBlToTr w="12700" cmpd="sng">
                      <a:noFill/>
                      <a:prstDash val="solid"/>
                    </a:lnBlToTr>
                    <a:solidFill>
                      <a:srgbClr val="5F0095"/>
                    </a:solidFill>
                  </a:tcPr>
                </a:tc>
                <a:tc hMerge="1">
                  <a:txBody>
                    <a:bodyPr/>
                    <a:lstStyle/>
                    <a:p>
                      <a:endParaRPr lang="en-US" sz="1500" dirty="0"/>
                    </a:p>
                  </a:txBody>
                  <a:tcPr>
                    <a:lnL w="12700" cap="flat" cmpd="sng" algn="ctr">
                      <a:solidFill>
                        <a:srgbClr val="5F0095"/>
                      </a:solidFill>
                      <a:prstDash val="solid"/>
                      <a:round/>
                      <a:headEnd type="none" w="med" len="med"/>
                      <a:tailEnd type="none" w="med" len="med"/>
                    </a:lnL>
                    <a:lnR w="12700" cap="flat" cmpd="sng" algn="ctr">
                      <a:solidFill>
                        <a:srgbClr val="5F0095"/>
                      </a:solidFill>
                      <a:prstDash val="solid"/>
                      <a:round/>
                      <a:headEnd type="none" w="med" len="med"/>
                      <a:tailEnd type="none" w="med" len="med"/>
                    </a:lnR>
                    <a:lnT w="12700" cap="flat" cmpd="sng" algn="ctr">
                      <a:solidFill>
                        <a:srgbClr val="5F0095"/>
                      </a:solidFill>
                      <a:prstDash val="solid"/>
                      <a:round/>
                      <a:headEnd type="none" w="med" len="med"/>
                      <a:tailEnd type="none" w="med" len="med"/>
                    </a:lnT>
                    <a:lnB w="12700" cap="flat" cmpd="sng" algn="ctr">
                      <a:solidFill>
                        <a:srgbClr val="5F0095"/>
                      </a:solidFill>
                      <a:prstDash val="solid"/>
                      <a:round/>
                      <a:headEnd type="none" w="med" len="med"/>
                      <a:tailEnd type="none" w="med" len="med"/>
                    </a:lnB>
                    <a:lnTlToBr w="12700" cmpd="sng">
                      <a:noFill/>
                      <a:prstDash val="solid"/>
                    </a:lnTlToBr>
                    <a:lnBlToTr w="12700" cmpd="sng">
                      <a:noFill/>
                      <a:prstDash val="solid"/>
                    </a:lnBlToTr>
                    <a:solidFill>
                      <a:srgbClr val="5F0095"/>
                    </a:solidFill>
                  </a:tcPr>
                </a:tc>
                <a:extLst>
                  <a:ext uri="{0D108BD9-81ED-4DB2-BD59-A6C34878D82A}">
                    <a16:rowId xmlns:a16="http://schemas.microsoft.com/office/drawing/2014/main" val="1914793798"/>
                  </a:ext>
                </a:extLst>
              </a:tr>
              <a:tr h="369116">
                <a:tc>
                  <a:txBody>
                    <a:bodyPr/>
                    <a:lstStyle/>
                    <a:p>
                      <a:pPr marL="0" marR="0" lvl="0" indent="0" algn="l" defTabSz="914377"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1500" dirty="0"/>
                    </a:p>
                  </a:txBody>
                  <a:tcPr>
                    <a:lnL w="12700" cap="flat" cmpd="sng" algn="ctr">
                      <a:solidFill>
                        <a:srgbClr val="5F0095"/>
                      </a:solidFill>
                      <a:prstDash val="solid"/>
                      <a:round/>
                      <a:headEnd type="none" w="med" len="med"/>
                      <a:tailEnd type="none" w="med" len="med"/>
                    </a:lnL>
                    <a:lnR w="12700" cap="flat" cmpd="sng" algn="ctr">
                      <a:solidFill>
                        <a:srgbClr val="5F0095"/>
                      </a:solidFill>
                      <a:prstDash val="solid"/>
                      <a:round/>
                      <a:headEnd type="none" w="med" len="med"/>
                      <a:tailEnd type="none" w="med" len="med"/>
                    </a:lnR>
                    <a:lnT w="12700" cap="flat" cmpd="sng" algn="ctr">
                      <a:solidFill>
                        <a:srgbClr val="5F0095"/>
                      </a:solidFill>
                      <a:prstDash val="solid"/>
                      <a:round/>
                      <a:headEnd type="none" w="med" len="med"/>
                      <a:tailEnd type="none" w="med" len="med"/>
                    </a:lnT>
                    <a:lnB w="1270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377"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400" dirty="0"/>
                        <a:t>Remind participants via email to complete the workshop assessment and feedback survey</a:t>
                      </a:r>
                    </a:p>
                  </a:txBody>
                  <a:tcPr>
                    <a:lnL w="12700" cap="flat" cmpd="sng" algn="ctr">
                      <a:solidFill>
                        <a:srgbClr val="5F0095"/>
                      </a:solidFill>
                      <a:prstDash val="solid"/>
                      <a:round/>
                      <a:headEnd type="none" w="med" len="med"/>
                      <a:tailEnd type="none" w="med" len="med"/>
                    </a:lnL>
                    <a:lnR w="12700" cap="flat" cmpd="sng" algn="ctr">
                      <a:solidFill>
                        <a:srgbClr val="5F0095"/>
                      </a:solidFill>
                      <a:prstDash val="solid"/>
                      <a:round/>
                      <a:headEnd type="none" w="med" len="med"/>
                      <a:tailEnd type="none" w="med" len="med"/>
                    </a:lnR>
                    <a:lnT w="12700" cap="flat" cmpd="sng" algn="ctr">
                      <a:solidFill>
                        <a:srgbClr val="5F0095"/>
                      </a:solidFill>
                      <a:prstDash val="solid"/>
                      <a:round/>
                      <a:headEnd type="none" w="med" len="med"/>
                      <a:tailEnd type="none" w="med" len="med"/>
                    </a:lnT>
                    <a:lnB w="1270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569353218"/>
                  </a:ext>
                </a:extLst>
              </a:tr>
              <a:tr h="369116">
                <a:tc>
                  <a:txBody>
                    <a:bodyPr/>
                    <a:lstStyle/>
                    <a:p>
                      <a:pPr marL="0" marR="0" lvl="0" indent="0" algn="l" defTabSz="914377"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1500" dirty="0"/>
                    </a:p>
                  </a:txBody>
                  <a:tcPr>
                    <a:lnL w="12700" cap="flat" cmpd="sng" algn="ctr">
                      <a:solidFill>
                        <a:srgbClr val="5F0095"/>
                      </a:solidFill>
                      <a:prstDash val="solid"/>
                      <a:round/>
                      <a:headEnd type="none" w="med" len="med"/>
                      <a:tailEnd type="none" w="med" len="med"/>
                    </a:lnL>
                    <a:lnR w="12700" cap="flat" cmpd="sng" algn="ctr">
                      <a:solidFill>
                        <a:srgbClr val="5F0095"/>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377"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400" b="0" i="0" dirty="0">
                          <a:solidFill>
                            <a:srgbClr val="000000"/>
                          </a:solidFill>
                          <a:effectLst/>
                          <a:latin typeface="Arial" panose="020B0604020202020204" pitchFamily="34" charset="0"/>
                        </a:rPr>
                        <a:t>Complete the instructor survey on the Instructor Materials page to share your view of how the workshop went and suggest any improvements</a:t>
                      </a:r>
                      <a:endParaRPr lang="en-US" sz="1400" b="0" dirty="0"/>
                    </a:p>
                  </a:txBody>
                  <a:tcPr>
                    <a:lnL w="12700" cap="flat" cmpd="sng" algn="ctr">
                      <a:solidFill>
                        <a:srgbClr val="5F0095"/>
                      </a:solidFill>
                      <a:prstDash val="solid"/>
                      <a:round/>
                      <a:headEnd type="none" w="med" len="med"/>
                      <a:tailEnd type="none" w="med" len="med"/>
                    </a:lnL>
                    <a:lnR w="12700" cap="flat" cmpd="sng" algn="ctr">
                      <a:solidFill>
                        <a:srgbClr val="5F0095"/>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434003061"/>
                  </a:ext>
                </a:extLst>
              </a:tr>
            </a:tbl>
          </a:graphicData>
        </a:graphic>
      </p:graphicFrame>
      <p:sp>
        <p:nvSpPr>
          <p:cNvPr id="12" name="Title 6">
            <a:extLst>
              <a:ext uri="{FF2B5EF4-FFF2-40B4-BE49-F238E27FC236}">
                <a16:creationId xmlns:a16="http://schemas.microsoft.com/office/drawing/2014/main" id="{B1E23A63-6D83-42A1-8B69-41AC2F3A55D4}"/>
              </a:ext>
            </a:extLst>
          </p:cNvPr>
          <p:cNvSpPr txBox="1">
            <a:spLocks/>
          </p:cNvSpPr>
          <p:nvPr/>
        </p:nvSpPr>
        <p:spPr>
          <a:xfrm>
            <a:off x="381000" y="243840"/>
            <a:ext cx="11430000" cy="1295400"/>
          </a:xfrm>
          <a:prstGeom prst="rect">
            <a:avLst/>
          </a:prstGeom>
        </p:spPr>
        <p:txBody>
          <a:bodyPr vert="horz" lIns="0" tIns="45720" rIns="0" bIns="0" rtlCol="0" anchor="t" anchorCtr="0">
            <a:noAutofit/>
          </a:bodyPr>
          <a:lstStyle>
            <a:lvl1pPr marL="0" indent="0" algn="l" defTabSz="914377" rtl="0" eaLnBrk="1" latinLnBrk="0" hangingPunct="1">
              <a:lnSpc>
                <a:spcPct val="70000"/>
              </a:lnSpc>
              <a:spcBef>
                <a:spcPct val="0"/>
              </a:spcBef>
              <a:buNone/>
              <a:defRPr sz="4000" b="0" kern="1200" cap="all" baseline="0">
                <a:solidFill>
                  <a:schemeClr val="tx1"/>
                </a:solidFill>
                <a:latin typeface="+mj-lt"/>
                <a:ea typeface="+mj-ea"/>
                <a:cs typeface="+mj-cs"/>
              </a:defRPr>
            </a:lvl1pPr>
          </a:lstStyle>
          <a:p>
            <a:r>
              <a:rPr lang="en-US" sz="3200" dirty="0">
                <a:solidFill>
                  <a:srgbClr val="7500C0"/>
                </a:solidFill>
              </a:rPr>
              <a:t>In-person networking </a:t>
            </a:r>
            <a:r>
              <a:rPr lang="en-US" sz="2400" dirty="0"/>
              <a:t>Faculty Slide (4 of 4)</a:t>
            </a:r>
            <a:endParaRPr lang="en-US" sz="3200" dirty="0"/>
          </a:p>
          <a:p>
            <a:endParaRPr lang="en-US" sz="3200" b="1" cap="none" dirty="0">
              <a:solidFill>
                <a:srgbClr val="008EFF"/>
              </a:solidFill>
              <a:ea typeface="+mn-ea"/>
              <a:cs typeface="+mn-cs"/>
            </a:endParaRPr>
          </a:p>
          <a:p>
            <a:r>
              <a:rPr lang="en-US" sz="2000" b="1" cap="none" dirty="0">
                <a:solidFill>
                  <a:srgbClr val="008EFF"/>
                </a:solidFill>
                <a:ea typeface="+mn-ea"/>
                <a:cs typeface="+mn-cs"/>
              </a:rPr>
              <a:t>During and After the Workshop – Instructor Roles &amp; Responsibilities</a:t>
            </a:r>
          </a:p>
          <a:p>
            <a:endParaRPr lang="en-US" sz="3600" dirty="0"/>
          </a:p>
        </p:txBody>
      </p:sp>
    </p:spTree>
    <p:extLst>
      <p:ext uri="{BB962C8B-B14F-4D97-AF65-F5344CB8AC3E}">
        <p14:creationId xmlns:p14="http://schemas.microsoft.com/office/powerpoint/2010/main" val="130173047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538F7820-7263-4A29-9608-CB748DEC28CC}"/>
              </a:ext>
            </a:extLst>
          </p:cNvPr>
          <p:cNvSpPr>
            <a:spLocks noGrp="1"/>
          </p:cNvSpPr>
          <p:nvPr>
            <p:ph type="ctrTitle"/>
          </p:nvPr>
        </p:nvSpPr>
        <p:spPr/>
        <p:txBody>
          <a:bodyPr/>
          <a:lstStyle/>
          <a:p>
            <a:r>
              <a:rPr lang="en-US" sz="4800" dirty="0"/>
              <a:t>In-Person</a:t>
            </a:r>
            <a:br>
              <a:rPr lang="en-US" sz="4800" dirty="0"/>
            </a:br>
            <a:r>
              <a:rPr lang="en-US" sz="4800" dirty="0"/>
              <a:t>Networking</a:t>
            </a:r>
            <a:endParaRPr lang="en-CA" sz="4800" dirty="0"/>
          </a:p>
        </p:txBody>
      </p:sp>
      <p:sp>
        <p:nvSpPr>
          <p:cNvPr id="5" name="Footer Placeholder 1">
            <a:extLst>
              <a:ext uri="{FF2B5EF4-FFF2-40B4-BE49-F238E27FC236}">
                <a16:creationId xmlns:a16="http://schemas.microsoft.com/office/drawing/2014/main" id="{C6978A91-68CB-40C6-8514-6DD7F8ED40AE}"/>
              </a:ext>
            </a:extLst>
          </p:cNvPr>
          <p:cNvSpPr txBox="1">
            <a:spLocks/>
          </p:cNvSpPr>
          <p:nvPr/>
        </p:nvSpPr>
        <p:spPr>
          <a:xfrm>
            <a:off x="381002" y="6519009"/>
            <a:ext cx="5714999" cy="206375"/>
          </a:xfrm>
          <a:prstGeom prst="rect">
            <a:avLst/>
          </a:prstGeom>
        </p:spPr>
        <p:txBody>
          <a:bodyPr vert="horz" lIns="0" tIns="0" rIns="0" bIns="0" rtlCol="0" anchor="b" anchorCtr="0"/>
          <a:lstStyle>
            <a:defPPr>
              <a:defRPr lang="en-US"/>
            </a:defPPr>
            <a:lvl1pPr marL="0" algn="l" defTabSz="914400" rtl="0" eaLnBrk="1" latinLnBrk="0" hangingPunct="1">
              <a:defRPr sz="1000" kern="1200">
                <a:solidFill>
                  <a:schemeClr val="bg1">
                    <a:lumMod val="6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chemeClr val="tx1"/>
                </a:solidFill>
                <a:effectLst/>
                <a:uLnTx/>
                <a:uFillTx/>
                <a:latin typeface="Arial"/>
                <a:ea typeface="+mn-ea"/>
                <a:cs typeface="+mn-cs"/>
              </a:rPr>
              <a:t>Copyright © 2019 Accenture. All rights reserved.</a:t>
            </a:r>
          </a:p>
        </p:txBody>
      </p:sp>
    </p:spTree>
    <p:extLst>
      <p:ext uri="{BB962C8B-B14F-4D97-AF65-F5344CB8AC3E}">
        <p14:creationId xmlns:p14="http://schemas.microsoft.com/office/powerpoint/2010/main" val="89034609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460073"/>
        </a:solidFill>
        <a:effectLst/>
      </p:bgPr>
    </p:bg>
    <p:spTree>
      <p:nvGrpSpPr>
        <p:cNvPr id="1" name=""/>
        <p:cNvGrpSpPr/>
        <p:nvPr/>
      </p:nvGrpSpPr>
      <p:grpSpPr>
        <a:xfrm>
          <a:off x="0" y="0"/>
          <a:ext cx="0" cy="0"/>
          <a:chOff x="0" y="0"/>
          <a:chExt cx="0" cy="0"/>
        </a:xfrm>
      </p:grpSpPr>
      <p:sp>
        <p:nvSpPr>
          <p:cNvPr id="3" name="Title 5">
            <a:extLst>
              <a:ext uri="{FF2B5EF4-FFF2-40B4-BE49-F238E27FC236}">
                <a16:creationId xmlns:a16="http://schemas.microsoft.com/office/drawing/2014/main" id="{D260EB92-568E-425D-8900-99AAFBD4AC25}"/>
              </a:ext>
            </a:extLst>
          </p:cNvPr>
          <p:cNvSpPr txBox="1">
            <a:spLocks/>
          </p:cNvSpPr>
          <p:nvPr/>
        </p:nvSpPr>
        <p:spPr>
          <a:xfrm>
            <a:off x="381000" y="535586"/>
            <a:ext cx="8572500" cy="2971800"/>
          </a:xfrm>
          <a:prstGeom prst="rect">
            <a:avLst/>
          </a:prstGeom>
        </p:spPr>
        <p:txBody>
          <a:bodyPr/>
          <a:lstStyle>
            <a:lvl1pPr marL="0" indent="0" algn="l" defTabSz="914377" rtl="0" eaLnBrk="1" latinLnBrk="0" hangingPunct="1">
              <a:lnSpc>
                <a:spcPct val="70000"/>
              </a:lnSpc>
              <a:spcBef>
                <a:spcPct val="0"/>
              </a:spcBef>
              <a:buNone/>
              <a:defRPr sz="4000" b="0" kern="1200" cap="all" baseline="0">
                <a:solidFill>
                  <a:schemeClr val="tx1"/>
                </a:solidFill>
                <a:latin typeface="+mj-lt"/>
                <a:ea typeface="+mj-ea"/>
                <a:cs typeface="+mj-cs"/>
              </a:defRPr>
            </a:lvl1pPr>
          </a:lstStyle>
          <a:p>
            <a:pPr>
              <a:lnSpc>
                <a:spcPct val="75000"/>
              </a:lnSpc>
            </a:pPr>
            <a:r>
              <a:rPr lang="en-US" sz="7200" dirty="0">
                <a:solidFill>
                  <a:schemeClr val="bg1"/>
                </a:solidFill>
              </a:rPr>
              <a:t>MEET</a:t>
            </a:r>
            <a:br>
              <a:rPr lang="en-US" sz="7200" dirty="0">
                <a:solidFill>
                  <a:schemeClr val="bg1"/>
                </a:solidFill>
              </a:rPr>
            </a:br>
            <a:r>
              <a:rPr lang="en-US" sz="7200" dirty="0">
                <a:solidFill>
                  <a:schemeClr val="bg1"/>
                </a:solidFill>
              </a:rPr>
              <a:t>YOUR</a:t>
            </a:r>
            <a:br>
              <a:rPr lang="en-US" sz="7200" dirty="0">
                <a:solidFill>
                  <a:schemeClr val="bg1"/>
                </a:solidFill>
              </a:rPr>
            </a:br>
            <a:r>
              <a:rPr lang="en-US" sz="7200" dirty="0">
                <a:solidFill>
                  <a:schemeClr val="bg1"/>
                </a:solidFill>
              </a:rPr>
              <a:t>INSTRUCTORS</a:t>
            </a:r>
          </a:p>
        </p:txBody>
      </p:sp>
      <p:sp>
        <p:nvSpPr>
          <p:cNvPr id="4" name="Text Placeholder 6">
            <a:extLst>
              <a:ext uri="{FF2B5EF4-FFF2-40B4-BE49-F238E27FC236}">
                <a16:creationId xmlns:a16="http://schemas.microsoft.com/office/drawing/2014/main" id="{2FFB6B3E-DB4D-48AB-B691-FDF90CB5DD05}"/>
              </a:ext>
            </a:extLst>
          </p:cNvPr>
          <p:cNvSpPr txBox="1">
            <a:spLocks/>
          </p:cNvSpPr>
          <p:nvPr/>
        </p:nvSpPr>
        <p:spPr>
          <a:xfrm>
            <a:off x="381000" y="3543303"/>
            <a:ext cx="2705101" cy="3162300"/>
          </a:xfrm>
          <a:prstGeom prst="rect">
            <a:avLst/>
          </a:prstGeom>
        </p:spPr>
        <p:txBody>
          <a:bodyPr/>
          <a:lstStyle>
            <a:lvl1pPr marL="55561" indent="0" algn="l" defTabSz="914377" rtl="0" eaLnBrk="1" latinLnBrk="0" hangingPunct="1">
              <a:lnSpc>
                <a:spcPct val="85000"/>
              </a:lnSpc>
              <a:spcBef>
                <a:spcPts val="0"/>
              </a:spcBef>
              <a:spcAft>
                <a:spcPts val="1200"/>
              </a:spcAft>
              <a:buFont typeface="Arial" panose="020B0604020202020204" pitchFamily="34" charset="0"/>
              <a:buNone/>
              <a:defRPr sz="2800" b="1" kern="1200" cap="none" baseline="0">
                <a:solidFill>
                  <a:schemeClr val="tx1"/>
                </a:solidFill>
                <a:latin typeface="+mn-lt"/>
                <a:ea typeface="+mn-ea"/>
                <a:cs typeface="+mn-cs"/>
              </a:defRPr>
            </a:lvl1pPr>
            <a:lvl2pPr marL="285744" indent="-230182" algn="l" defTabSz="914377" rtl="0" eaLnBrk="1" latinLnBrk="0" hangingPunct="1">
              <a:lnSpc>
                <a:spcPct val="100000"/>
              </a:lnSpc>
              <a:spcBef>
                <a:spcPts val="0"/>
              </a:spcBef>
              <a:spcAft>
                <a:spcPts val="1200"/>
              </a:spcAft>
              <a:buFont typeface="Arial" panose="020B0604020202020204" pitchFamily="34" charset="0"/>
              <a:buChar char="•"/>
              <a:defRPr sz="2200" kern="1200">
                <a:solidFill>
                  <a:schemeClr val="tx1"/>
                </a:solidFill>
                <a:latin typeface="+mn-lt"/>
                <a:ea typeface="+mn-ea"/>
                <a:cs typeface="+mn-cs"/>
              </a:defRPr>
            </a:lvl2pPr>
            <a:lvl3pPr marL="514338" indent="-230182" algn="l" defTabSz="914377" rtl="0" eaLnBrk="1" latinLnBrk="0" hangingPunct="1">
              <a:lnSpc>
                <a:spcPct val="110000"/>
              </a:lnSpc>
              <a:spcBef>
                <a:spcPts val="0"/>
              </a:spcBef>
              <a:spcAft>
                <a:spcPts val="600"/>
              </a:spcAft>
              <a:buFont typeface="Graphik" panose="020B0503030202060203" pitchFamily="34" charset="0"/>
              <a:buChar char="–"/>
              <a:defRPr sz="1800" kern="1200">
                <a:solidFill>
                  <a:schemeClr val="tx1"/>
                </a:solidFill>
                <a:latin typeface="+mn-lt"/>
                <a:ea typeface="+mn-ea"/>
                <a:cs typeface="+mn-cs"/>
              </a:defRPr>
            </a:lvl3pPr>
            <a:lvl4pPr marL="685783" indent="-171446" algn="l" defTabSz="914377" rtl="0" eaLnBrk="1" latinLnBrk="0" hangingPunct="1">
              <a:lnSpc>
                <a:spcPct val="110000"/>
              </a:lnSpc>
              <a:spcBef>
                <a:spcPts val="0"/>
              </a:spcBef>
              <a:spcAft>
                <a:spcPts val="0"/>
              </a:spcAft>
              <a:buFont typeface="Arial" panose="020B0604020202020204" pitchFamily="34" charset="0"/>
              <a:buChar char="•"/>
              <a:defRPr sz="1600" kern="1200">
                <a:solidFill>
                  <a:schemeClr val="tx1"/>
                </a:solidFill>
                <a:latin typeface="+mn-lt"/>
                <a:ea typeface="+mn-ea"/>
                <a:cs typeface="+mn-cs"/>
              </a:defRPr>
            </a:lvl4pPr>
            <a:lvl5pPr marL="857229" indent="-177796" algn="l" defTabSz="914377" rtl="0" eaLnBrk="1" latinLnBrk="0" hangingPunct="1">
              <a:lnSpc>
                <a:spcPct val="110000"/>
              </a:lnSpc>
              <a:spcBef>
                <a:spcPts val="0"/>
              </a:spcBef>
              <a:spcAft>
                <a:spcPts val="0"/>
              </a:spcAft>
              <a:buFont typeface="Graphik" panose="020B0503030202060203" pitchFamily="34" charset="0"/>
              <a:buChar char="–"/>
              <a:defRPr sz="1400" kern="1200">
                <a:solidFill>
                  <a:schemeClr val="tx1"/>
                </a:solidFill>
                <a:latin typeface="+mn-lt"/>
                <a:ea typeface="+mn-ea"/>
                <a:cs typeface="+mn-cs"/>
              </a:defRPr>
            </a:lvl5pPr>
            <a:lvl6pPr marL="1028674" indent="-173034" algn="l" defTabSz="914377" rtl="0" eaLnBrk="1" latinLnBrk="0" hangingPunct="1">
              <a:lnSpc>
                <a:spcPct val="90000"/>
              </a:lnSpc>
              <a:spcBef>
                <a:spcPts val="500"/>
              </a:spcBef>
              <a:buFont typeface="Arial" panose="020B0604020202020204" pitchFamily="34" charset="0"/>
              <a:buChar char="•"/>
              <a:defRPr sz="1200" kern="1200">
                <a:solidFill>
                  <a:schemeClr val="tx1"/>
                </a:solidFill>
                <a:latin typeface="+mn-lt"/>
                <a:ea typeface="+mn-ea"/>
                <a:cs typeface="+mn-cs"/>
              </a:defRPr>
            </a:lvl6pPr>
            <a:lvl7pPr marL="55561" indent="0" algn="l" defTabSz="914377" rtl="0" eaLnBrk="1" latinLnBrk="0" hangingPunct="1">
              <a:lnSpc>
                <a:spcPct val="90000"/>
              </a:lnSpc>
              <a:spcBef>
                <a:spcPts val="800"/>
              </a:spcBef>
              <a:buFont typeface="Arial" panose="020B0604020202020204" pitchFamily="34" charset="0"/>
              <a:buNone/>
              <a:defRPr sz="1200" b="1" kern="1200" cap="all" baseline="0">
                <a:solidFill>
                  <a:schemeClr val="tx1"/>
                </a:solidFill>
                <a:latin typeface="+mj-lt"/>
                <a:ea typeface="+mn-ea"/>
                <a:cs typeface="+mn-cs"/>
              </a:defRPr>
            </a:lvl7pPr>
            <a:lvl8pPr marL="55561" indent="0" algn="l" defTabSz="914377" rtl="0" eaLnBrk="1" latinLnBrk="0" hangingPunct="1">
              <a:lnSpc>
                <a:spcPct val="100000"/>
              </a:lnSpc>
              <a:spcBef>
                <a:spcPts val="0"/>
              </a:spcBef>
              <a:spcAft>
                <a:spcPts val="800"/>
              </a:spcAft>
              <a:buFont typeface="Arial" panose="020B0604020202020204" pitchFamily="34" charset="0"/>
              <a:buNone/>
              <a:defRPr sz="1800" kern="1200" baseline="0">
                <a:solidFill>
                  <a:schemeClr val="tx1"/>
                </a:solidFill>
                <a:latin typeface="+mn-lt"/>
                <a:ea typeface="+mn-ea"/>
                <a:cs typeface="+mn-cs"/>
              </a:defRPr>
            </a:lvl8pPr>
            <a:lvl9pPr marL="55561" indent="0" algn="l" defTabSz="914377" rtl="0" eaLnBrk="1" latinLnBrk="0" hangingPunct="1">
              <a:lnSpc>
                <a:spcPct val="110000"/>
              </a:lnSpc>
              <a:spcBef>
                <a:spcPts val="0"/>
              </a:spcBef>
              <a:spcAft>
                <a:spcPts val="600"/>
              </a:spcAft>
              <a:buFont typeface="Arial" panose="020B0604020202020204" pitchFamily="34" charset="0"/>
              <a:buNone/>
              <a:defRPr sz="1200" kern="1200">
                <a:solidFill>
                  <a:schemeClr val="tx1"/>
                </a:solidFill>
                <a:latin typeface="+mn-lt"/>
                <a:ea typeface="+mn-ea"/>
                <a:cs typeface="+mn-cs"/>
              </a:defRPr>
            </a:lvl9pPr>
          </a:lstStyle>
          <a:p>
            <a:r>
              <a:rPr lang="en-US" sz="2400" dirty="0">
                <a:solidFill>
                  <a:schemeClr val="bg1"/>
                </a:solidFill>
                <a:latin typeface="+mj-lt"/>
              </a:rPr>
              <a:t>NAME</a:t>
            </a:r>
          </a:p>
        </p:txBody>
      </p:sp>
      <p:sp>
        <p:nvSpPr>
          <p:cNvPr id="6" name="Text Placeholder 6">
            <a:extLst>
              <a:ext uri="{FF2B5EF4-FFF2-40B4-BE49-F238E27FC236}">
                <a16:creationId xmlns:a16="http://schemas.microsoft.com/office/drawing/2014/main" id="{8014E7C5-5970-4D56-9D8B-68E053218B6B}"/>
              </a:ext>
            </a:extLst>
          </p:cNvPr>
          <p:cNvSpPr txBox="1">
            <a:spLocks/>
          </p:cNvSpPr>
          <p:nvPr/>
        </p:nvSpPr>
        <p:spPr>
          <a:xfrm>
            <a:off x="6096000" y="3550923"/>
            <a:ext cx="2705101" cy="3162300"/>
          </a:xfrm>
          <a:prstGeom prst="rect">
            <a:avLst/>
          </a:prstGeom>
        </p:spPr>
        <p:txBody>
          <a:bodyPr vert="horz" lIns="0" tIns="91440" rIns="0" bIns="45720" rtlCol="0">
            <a:noAutofit/>
          </a:bodyPr>
          <a:lstStyle>
            <a:lvl1pPr marL="0" indent="0" algn="l" defTabSz="914377" rtl="0" eaLnBrk="1" latinLnBrk="0" hangingPunct="1">
              <a:lnSpc>
                <a:spcPct val="65000"/>
              </a:lnSpc>
              <a:spcBef>
                <a:spcPts val="0"/>
              </a:spcBef>
              <a:spcAft>
                <a:spcPts val="600"/>
              </a:spcAft>
              <a:buFont typeface="Arial" panose="020B0604020202020204" pitchFamily="34" charset="0"/>
              <a:buNone/>
              <a:defRPr sz="4400" b="0" kern="1200" cap="all" spc="-150" baseline="0">
                <a:solidFill>
                  <a:schemeClr val="tx1"/>
                </a:solidFill>
                <a:latin typeface="+mj-lt"/>
                <a:ea typeface="+mn-ea"/>
                <a:cs typeface="+mn-cs"/>
              </a:defRPr>
            </a:lvl1pPr>
            <a:lvl2pPr marL="0" indent="0" algn="l" defTabSz="914377" rtl="0" eaLnBrk="1" latinLnBrk="0" hangingPunct="1">
              <a:lnSpc>
                <a:spcPct val="100000"/>
              </a:lnSpc>
              <a:spcBef>
                <a:spcPts val="0"/>
              </a:spcBef>
              <a:spcAft>
                <a:spcPts val="600"/>
              </a:spcAft>
              <a:buFont typeface="Arial" panose="020B0604020202020204" pitchFamily="34" charset="0"/>
              <a:buNone/>
              <a:defRPr sz="4400" b="0" kern="1200" cap="none" baseline="0">
                <a:solidFill>
                  <a:schemeClr val="tx1"/>
                </a:solidFill>
                <a:latin typeface="+mn-lt"/>
                <a:ea typeface="+mn-ea"/>
                <a:cs typeface="+mn-cs"/>
              </a:defRPr>
            </a:lvl2pPr>
            <a:lvl3pPr marL="0" indent="0" algn="l" defTabSz="914377" rtl="0" eaLnBrk="1" latinLnBrk="0" hangingPunct="1">
              <a:lnSpc>
                <a:spcPct val="100000"/>
              </a:lnSpc>
              <a:spcBef>
                <a:spcPts val="0"/>
              </a:spcBef>
              <a:spcAft>
                <a:spcPts val="600"/>
              </a:spcAft>
              <a:buFont typeface="Arial" panose="020B0604020202020204" pitchFamily="34" charset="0"/>
              <a:buNone/>
              <a:defRPr sz="2800" b="0" kern="1200" cap="none" baseline="0">
                <a:solidFill>
                  <a:schemeClr val="tx1"/>
                </a:solidFill>
                <a:latin typeface="+mn-lt"/>
                <a:ea typeface="+mn-ea"/>
                <a:cs typeface="+mn-cs"/>
              </a:defRPr>
            </a:lvl3pPr>
            <a:lvl4pPr marL="0" indent="0" algn="l" defTabSz="914377" rtl="0" eaLnBrk="1" latinLnBrk="0" hangingPunct="1">
              <a:lnSpc>
                <a:spcPct val="100000"/>
              </a:lnSpc>
              <a:spcBef>
                <a:spcPts val="0"/>
              </a:spcBef>
              <a:spcAft>
                <a:spcPts val="600"/>
              </a:spcAft>
              <a:buFont typeface="Arial" panose="020B0604020202020204" pitchFamily="34" charset="0"/>
              <a:buNone/>
              <a:defRPr sz="2000" b="0" kern="1200" cap="none" baseline="0">
                <a:solidFill>
                  <a:schemeClr val="tx1"/>
                </a:solidFill>
                <a:latin typeface="+mn-lt"/>
                <a:ea typeface="+mn-ea"/>
                <a:cs typeface="+mn-cs"/>
              </a:defRPr>
            </a:lvl4pPr>
            <a:lvl5pPr marL="0" indent="0" algn="l" defTabSz="914377" rtl="0" eaLnBrk="1" latinLnBrk="0" hangingPunct="1">
              <a:lnSpc>
                <a:spcPct val="100000"/>
              </a:lnSpc>
              <a:spcBef>
                <a:spcPts val="0"/>
              </a:spcBef>
              <a:spcAft>
                <a:spcPts val="600"/>
              </a:spcAft>
              <a:buFont typeface="Graphik" panose="020B0503030202060203" pitchFamily="34" charset="0"/>
              <a:buNone/>
              <a:defRPr sz="1200" b="0" kern="1200" cap="none" baseline="0">
                <a:solidFill>
                  <a:schemeClr val="tx1"/>
                </a:solidFill>
                <a:latin typeface="+mn-lt"/>
                <a:ea typeface="+mn-ea"/>
                <a:cs typeface="+mn-cs"/>
              </a:defRPr>
            </a:lvl5pPr>
            <a:lvl6pPr marL="571486" indent="-173034" algn="l" defTabSz="914377"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6pPr>
            <a:lvl7pPr marL="55561" indent="0" algn="l" defTabSz="914377" rtl="0" eaLnBrk="1" latinLnBrk="0" hangingPunct="1">
              <a:lnSpc>
                <a:spcPct val="90000"/>
              </a:lnSpc>
              <a:spcBef>
                <a:spcPts val="800"/>
              </a:spcBef>
              <a:buFont typeface="Arial" panose="020B0604020202020204" pitchFamily="34" charset="0"/>
              <a:buNone/>
              <a:defRPr sz="1200" b="1" kern="1200" cap="all" baseline="0">
                <a:solidFill>
                  <a:schemeClr val="tx1"/>
                </a:solidFill>
                <a:latin typeface="+mn-lt"/>
                <a:ea typeface="+mn-ea"/>
                <a:cs typeface="+mn-cs"/>
              </a:defRPr>
            </a:lvl7pPr>
            <a:lvl8pPr marL="55561" indent="0" algn="l" defTabSz="914377" rtl="0" eaLnBrk="1" latinLnBrk="0" hangingPunct="1">
              <a:lnSpc>
                <a:spcPct val="100000"/>
              </a:lnSpc>
              <a:spcBef>
                <a:spcPts val="0"/>
              </a:spcBef>
              <a:spcAft>
                <a:spcPts val="800"/>
              </a:spcAft>
              <a:buFont typeface="Arial" panose="020B0604020202020204" pitchFamily="34" charset="0"/>
              <a:buNone/>
              <a:defRPr sz="1800" b="0" kern="1200" baseline="0">
                <a:solidFill>
                  <a:schemeClr val="tx1"/>
                </a:solidFill>
                <a:latin typeface="+mn-lt"/>
                <a:ea typeface="+mn-ea"/>
                <a:cs typeface="+mn-cs"/>
              </a:defRPr>
            </a:lvl8pPr>
            <a:lvl9pPr marL="55561" indent="0" algn="l" defTabSz="914377" rtl="0" eaLnBrk="1" latinLnBrk="0" hangingPunct="1">
              <a:lnSpc>
                <a:spcPct val="110000"/>
              </a:lnSpc>
              <a:spcBef>
                <a:spcPts val="0"/>
              </a:spcBef>
              <a:spcAft>
                <a:spcPts val="600"/>
              </a:spcAft>
              <a:buFont typeface="Arial" panose="020B0604020202020204" pitchFamily="34" charset="0"/>
              <a:buNone/>
              <a:defRPr sz="1200" kern="1200">
                <a:solidFill>
                  <a:schemeClr val="tx1"/>
                </a:solidFill>
                <a:latin typeface="+mn-lt"/>
                <a:ea typeface="+mn-ea"/>
                <a:cs typeface="+mn-cs"/>
              </a:defRPr>
            </a:lvl9pPr>
          </a:lstStyle>
          <a:p>
            <a:r>
              <a:rPr lang="en-US" sz="2400" dirty="0">
                <a:solidFill>
                  <a:schemeClr val="bg1"/>
                </a:solidFill>
              </a:rPr>
              <a:t>Name</a:t>
            </a:r>
          </a:p>
        </p:txBody>
      </p:sp>
      <p:sp>
        <p:nvSpPr>
          <p:cNvPr id="5" name="Footer Placeholder 1">
            <a:extLst>
              <a:ext uri="{FF2B5EF4-FFF2-40B4-BE49-F238E27FC236}">
                <a16:creationId xmlns:a16="http://schemas.microsoft.com/office/drawing/2014/main" id="{462FE7DB-97D4-4F4D-AF2F-268FE80C2372}"/>
              </a:ext>
            </a:extLst>
          </p:cNvPr>
          <p:cNvSpPr>
            <a:spLocks noGrp="1"/>
          </p:cNvSpPr>
          <p:nvPr>
            <p:ph type="ftr" sz="quarter" idx="11"/>
          </p:nvPr>
        </p:nvSpPr>
        <p:spPr>
          <a:xfrm>
            <a:off x="381002" y="6519009"/>
            <a:ext cx="5714999" cy="206375"/>
          </a:xfrm>
        </p:spPr>
        <p:txBody>
          <a:bodyPr/>
          <a:lstStyle/>
          <a:p>
            <a:r>
              <a:rPr lang="en-US" dirty="0"/>
              <a:t>Copyright © 2019 Accenture. All rights reserved.</a:t>
            </a:r>
          </a:p>
        </p:txBody>
      </p:sp>
      <p:sp>
        <p:nvSpPr>
          <p:cNvPr id="7" name="Slide Number Placeholder 2">
            <a:extLst>
              <a:ext uri="{FF2B5EF4-FFF2-40B4-BE49-F238E27FC236}">
                <a16:creationId xmlns:a16="http://schemas.microsoft.com/office/drawing/2014/main" id="{BC3B6DCC-2F98-4818-9E94-3B82D15ACE8A}"/>
              </a:ext>
            </a:extLst>
          </p:cNvPr>
          <p:cNvSpPr txBox="1">
            <a:spLocks/>
          </p:cNvSpPr>
          <p:nvPr/>
        </p:nvSpPr>
        <p:spPr>
          <a:xfrm>
            <a:off x="11503152" y="6519009"/>
            <a:ext cx="304799" cy="20637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4F9AC08D-23A9-440E-BCB9-AA1E9877CC38}" type="slidenum">
              <a:rPr lang="en-US" sz="1000" smtClean="0">
                <a:solidFill>
                  <a:schemeClr val="bg2"/>
                </a:solidFill>
              </a:rPr>
              <a:pPr/>
              <a:t>6</a:t>
            </a:fld>
            <a:endParaRPr lang="en-US" sz="1000" dirty="0">
              <a:solidFill>
                <a:schemeClr val="bg2"/>
              </a:solidFill>
            </a:endParaRPr>
          </a:p>
        </p:txBody>
      </p:sp>
    </p:spTree>
    <p:extLst>
      <p:ext uri="{BB962C8B-B14F-4D97-AF65-F5344CB8AC3E}">
        <p14:creationId xmlns:p14="http://schemas.microsoft.com/office/powerpoint/2010/main" val="84216048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460073"/>
        </a:solidFill>
        <a:effectLst/>
      </p:bgPr>
    </p:bg>
    <p:spTree>
      <p:nvGrpSpPr>
        <p:cNvPr id="1" name=""/>
        <p:cNvGrpSpPr/>
        <p:nvPr/>
      </p:nvGrpSpPr>
      <p:grpSpPr>
        <a:xfrm>
          <a:off x="0" y="0"/>
          <a:ext cx="0" cy="0"/>
          <a:chOff x="0" y="0"/>
          <a:chExt cx="0" cy="0"/>
        </a:xfrm>
      </p:grpSpPr>
      <p:sp>
        <p:nvSpPr>
          <p:cNvPr id="7" name="Text Placeholder 1">
            <a:extLst>
              <a:ext uri="{FF2B5EF4-FFF2-40B4-BE49-F238E27FC236}">
                <a16:creationId xmlns:a16="http://schemas.microsoft.com/office/drawing/2014/main" id="{08DED185-FD99-4AFF-8609-AB9188C4DF27}"/>
              </a:ext>
            </a:extLst>
          </p:cNvPr>
          <p:cNvSpPr txBox="1">
            <a:spLocks/>
          </p:cNvSpPr>
          <p:nvPr/>
        </p:nvSpPr>
        <p:spPr>
          <a:xfrm>
            <a:off x="5979736" y="469418"/>
            <a:ext cx="5831264" cy="5919163"/>
          </a:xfrm>
          <a:prstGeom prst="rect">
            <a:avLst/>
          </a:prstGeom>
        </p:spPr>
        <p:txBody>
          <a:bodyPr/>
          <a:lstStyle>
            <a:lvl1pPr marL="55561" indent="0" algn="l" defTabSz="914377" rtl="0" eaLnBrk="1" latinLnBrk="0" hangingPunct="1">
              <a:lnSpc>
                <a:spcPct val="85000"/>
              </a:lnSpc>
              <a:spcBef>
                <a:spcPts val="0"/>
              </a:spcBef>
              <a:spcAft>
                <a:spcPts val="1200"/>
              </a:spcAft>
              <a:buFont typeface="Arial" panose="020B0604020202020204" pitchFamily="34" charset="0"/>
              <a:buNone/>
              <a:defRPr sz="2800" b="1" kern="1200" cap="none" baseline="0">
                <a:solidFill>
                  <a:schemeClr val="tx1"/>
                </a:solidFill>
                <a:latin typeface="+mn-lt"/>
                <a:ea typeface="+mn-ea"/>
                <a:cs typeface="+mn-cs"/>
              </a:defRPr>
            </a:lvl1pPr>
            <a:lvl2pPr marL="285744" indent="-230182" algn="l" defTabSz="914377" rtl="0" eaLnBrk="1" latinLnBrk="0" hangingPunct="1">
              <a:lnSpc>
                <a:spcPct val="100000"/>
              </a:lnSpc>
              <a:spcBef>
                <a:spcPts val="0"/>
              </a:spcBef>
              <a:spcAft>
                <a:spcPts val="1200"/>
              </a:spcAft>
              <a:buFont typeface="Arial" panose="020B0604020202020204" pitchFamily="34" charset="0"/>
              <a:buChar char="•"/>
              <a:defRPr sz="2200" kern="1200">
                <a:solidFill>
                  <a:schemeClr val="tx1"/>
                </a:solidFill>
                <a:latin typeface="+mn-lt"/>
                <a:ea typeface="+mn-ea"/>
                <a:cs typeface="+mn-cs"/>
              </a:defRPr>
            </a:lvl2pPr>
            <a:lvl3pPr marL="514338" indent="-230182" algn="l" defTabSz="914377" rtl="0" eaLnBrk="1" latinLnBrk="0" hangingPunct="1">
              <a:lnSpc>
                <a:spcPct val="110000"/>
              </a:lnSpc>
              <a:spcBef>
                <a:spcPts val="0"/>
              </a:spcBef>
              <a:spcAft>
                <a:spcPts val="600"/>
              </a:spcAft>
              <a:buFont typeface="Graphik" panose="020B0503030202060203" pitchFamily="34" charset="0"/>
              <a:buChar char="–"/>
              <a:defRPr sz="1800" kern="1200">
                <a:solidFill>
                  <a:schemeClr val="tx1"/>
                </a:solidFill>
                <a:latin typeface="+mn-lt"/>
                <a:ea typeface="+mn-ea"/>
                <a:cs typeface="+mn-cs"/>
              </a:defRPr>
            </a:lvl3pPr>
            <a:lvl4pPr marL="685783" indent="-171446" algn="l" defTabSz="914377" rtl="0" eaLnBrk="1" latinLnBrk="0" hangingPunct="1">
              <a:lnSpc>
                <a:spcPct val="110000"/>
              </a:lnSpc>
              <a:spcBef>
                <a:spcPts val="0"/>
              </a:spcBef>
              <a:spcAft>
                <a:spcPts val="0"/>
              </a:spcAft>
              <a:buFont typeface="Arial" panose="020B0604020202020204" pitchFamily="34" charset="0"/>
              <a:buChar char="•"/>
              <a:defRPr sz="1600" kern="1200">
                <a:solidFill>
                  <a:schemeClr val="tx1"/>
                </a:solidFill>
                <a:latin typeface="+mn-lt"/>
                <a:ea typeface="+mn-ea"/>
                <a:cs typeface="+mn-cs"/>
              </a:defRPr>
            </a:lvl4pPr>
            <a:lvl5pPr marL="857229" indent="-177796" algn="l" defTabSz="914377" rtl="0" eaLnBrk="1" latinLnBrk="0" hangingPunct="1">
              <a:lnSpc>
                <a:spcPct val="110000"/>
              </a:lnSpc>
              <a:spcBef>
                <a:spcPts val="0"/>
              </a:spcBef>
              <a:spcAft>
                <a:spcPts val="0"/>
              </a:spcAft>
              <a:buFont typeface="Graphik" panose="020B0503030202060203" pitchFamily="34" charset="0"/>
              <a:buChar char="–"/>
              <a:defRPr sz="1400" kern="1200">
                <a:solidFill>
                  <a:schemeClr val="tx1"/>
                </a:solidFill>
                <a:latin typeface="+mn-lt"/>
                <a:ea typeface="+mn-ea"/>
                <a:cs typeface="+mn-cs"/>
              </a:defRPr>
            </a:lvl5pPr>
            <a:lvl6pPr marL="1028674" indent="-173034" algn="l" defTabSz="914377" rtl="0" eaLnBrk="1" latinLnBrk="0" hangingPunct="1">
              <a:lnSpc>
                <a:spcPct val="90000"/>
              </a:lnSpc>
              <a:spcBef>
                <a:spcPts val="500"/>
              </a:spcBef>
              <a:buFont typeface="Arial" panose="020B0604020202020204" pitchFamily="34" charset="0"/>
              <a:buChar char="•"/>
              <a:defRPr sz="1200" kern="1200">
                <a:solidFill>
                  <a:schemeClr val="tx1"/>
                </a:solidFill>
                <a:latin typeface="+mn-lt"/>
                <a:ea typeface="+mn-ea"/>
                <a:cs typeface="+mn-cs"/>
              </a:defRPr>
            </a:lvl6pPr>
            <a:lvl7pPr marL="55561" indent="0" algn="l" defTabSz="914377" rtl="0" eaLnBrk="1" latinLnBrk="0" hangingPunct="1">
              <a:lnSpc>
                <a:spcPct val="90000"/>
              </a:lnSpc>
              <a:spcBef>
                <a:spcPts val="800"/>
              </a:spcBef>
              <a:buFont typeface="Arial" panose="020B0604020202020204" pitchFamily="34" charset="0"/>
              <a:buNone/>
              <a:defRPr sz="1200" b="1" kern="1200" cap="all" baseline="0">
                <a:solidFill>
                  <a:schemeClr val="tx1"/>
                </a:solidFill>
                <a:latin typeface="+mj-lt"/>
                <a:ea typeface="+mn-ea"/>
                <a:cs typeface="+mn-cs"/>
              </a:defRPr>
            </a:lvl7pPr>
            <a:lvl8pPr marL="55561" indent="0" algn="l" defTabSz="914377" rtl="0" eaLnBrk="1" latinLnBrk="0" hangingPunct="1">
              <a:lnSpc>
                <a:spcPct val="100000"/>
              </a:lnSpc>
              <a:spcBef>
                <a:spcPts val="0"/>
              </a:spcBef>
              <a:spcAft>
                <a:spcPts val="800"/>
              </a:spcAft>
              <a:buFont typeface="Arial" panose="020B0604020202020204" pitchFamily="34" charset="0"/>
              <a:buNone/>
              <a:defRPr sz="1800" kern="1200" baseline="0">
                <a:solidFill>
                  <a:schemeClr val="tx1"/>
                </a:solidFill>
                <a:latin typeface="+mn-lt"/>
                <a:ea typeface="+mn-ea"/>
                <a:cs typeface="+mn-cs"/>
              </a:defRPr>
            </a:lvl8pPr>
            <a:lvl9pPr marL="55561" indent="0" algn="l" defTabSz="914377" rtl="0" eaLnBrk="1" latinLnBrk="0" hangingPunct="1">
              <a:lnSpc>
                <a:spcPct val="110000"/>
              </a:lnSpc>
              <a:spcBef>
                <a:spcPts val="0"/>
              </a:spcBef>
              <a:spcAft>
                <a:spcPts val="600"/>
              </a:spcAft>
              <a:buFont typeface="Arial" panose="020B0604020202020204" pitchFamily="34" charset="0"/>
              <a:buNone/>
              <a:defRPr sz="1200" kern="1200">
                <a:solidFill>
                  <a:schemeClr val="tx1"/>
                </a:solidFill>
                <a:latin typeface="+mn-lt"/>
                <a:ea typeface="+mn-ea"/>
                <a:cs typeface="+mn-cs"/>
              </a:defRPr>
            </a:lvl9pPr>
          </a:lstStyle>
          <a:p>
            <a:pPr lvl="0">
              <a:spcAft>
                <a:spcPts val="1800"/>
              </a:spcAft>
            </a:pPr>
            <a:r>
              <a:rPr lang="en-US" dirty="0">
                <a:solidFill>
                  <a:schemeClr val="accent4"/>
                </a:solidFill>
                <a:latin typeface="+mj-lt"/>
              </a:rPr>
              <a:t>EXPLAIN </a:t>
            </a:r>
            <a:r>
              <a:rPr lang="en-US" dirty="0">
                <a:solidFill>
                  <a:schemeClr val="bg1"/>
                </a:solidFill>
                <a:latin typeface="+mj-lt"/>
              </a:rPr>
              <a:t>NETWORKING AND ITS BENEFITS</a:t>
            </a:r>
          </a:p>
          <a:p>
            <a:pPr lvl="0">
              <a:spcAft>
                <a:spcPts val="1800"/>
              </a:spcAft>
            </a:pPr>
            <a:r>
              <a:rPr lang="en-US" dirty="0">
                <a:solidFill>
                  <a:schemeClr val="accent4"/>
                </a:solidFill>
                <a:latin typeface="+mj-lt"/>
              </a:rPr>
              <a:t>IDENTIFY</a:t>
            </a:r>
            <a:r>
              <a:rPr lang="en-US" dirty="0">
                <a:solidFill>
                  <a:schemeClr val="bg1"/>
                </a:solidFill>
                <a:latin typeface="+mj-lt"/>
              </a:rPr>
              <a:t> WHO IS ALREADY IN YOUR NETWORK</a:t>
            </a:r>
            <a:endParaRPr lang="en-CA" dirty="0">
              <a:solidFill>
                <a:schemeClr val="bg1"/>
              </a:solidFill>
              <a:latin typeface="+mj-lt"/>
            </a:endParaRPr>
          </a:p>
          <a:p>
            <a:pPr lvl="0">
              <a:spcAft>
                <a:spcPts val="1800"/>
              </a:spcAft>
            </a:pPr>
            <a:r>
              <a:rPr lang="en-US" dirty="0">
                <a:solidFill>
                  <a:schemeClr val="accent4"/>
                </a:solidFill>
                <a:latin typeface="+mj-lt"/>
              </a:rPr>
              <a:t>LEARN </a:t>
            </a:r>
            <a:r>
              <a:rPr lang="en-US" dirty="0">
                <a:solidFill>
                  <a:schemeClr val="bg1"/>
                </a:solidFill>
                <a:latin typeface="+mj-lt"/>
              </a:rPr>
              <a:t>IN-PERSON NETWORK BUILDING TECHNIQUES</a:t>
            </a:r>
            <a:endParaRPr lang="en-CA" dirty="0">
              <a:solidFill>
                <a:schemeClr val="bg1"/>
              </a:solidFill>
              <a:latin typeface="+mj-lt"/>
            </a:endParaRPr>
          </a:p>
          <a:p>
            <a:pPr lvl="0">
              <a:spcAft>
                <a:spcPts val="1800"/>
              </a:spcAft>
            </a:pPr>
            <a:r>
              <a:rPr lang="en-US" dirty="0">
                <a:solidFill>
                  <a:schemeClr val="accent4"/>
                </a:solidFill>
                <a:latin typeface="+mj-lt"/>
              </a:rPr>
              <a:t>DESCRIBE </a:t>
            </a:r>
            <a:r>
              <a:rPr lang="en-US" dirty="0">
                <a:solidFill>
                  <a:schemeClr val="bg1"/>
                </a:solidFill>
                <a:latin typeface="+mj-lt"/>
              </a:rPr>
              <a:t>THE PURPOSE AND PARTS OF AN ELEVATOR SPEECH</a:t>
            </a:r>
            <a:endParaRPr lang="en-CA" dirty="0">
              <a:solidFill>
                <a:schemeClr val="bg1"/>
              </a:solidFill>
              <a:latin typeface="+mj-lt"/>
            </a:endParaRPr>
          </a:p>
          <a:p>
            <a:pPr lvl="0">
              <a:spcAft>
                <a:spcPts val="1800"/>
              </a:spcAft>
            </a:pPr>
            <a:r>
              <a:rPr lang="en-US" dirty="0">
                <a:solidFill>
                  <a:schemeClr val="accent4"/>
                </a:solidFill>
                <a:latin typeface="+mj-lt"/>
              </a:rPr>
              <a:t>CREATE, PRACTICE, AND CRITIQUE </a:t>
            </a:r>
            <a:r>
              <a:rPr lang="en-US" dirty="0">
                <a:solidFill>
                  <a:schemeClr val="bg1"/>
                </a:solidFill>
                <a:latin typeface="+mj-lt"/>
              </a:rPr>
              <a:t>AN ELEVATOR SPEECH</a:t>
            </a:r>
            <a:endParaRPr lang="en-CA" dirty="0">
              <a:solidFill>
                <a:schemeClr val="bg1"/>
              </a:solidFill>
              <a:latin typeface="+mj-lt"/>
            </a:endParaRPr>
          </a:p>
        </p:txBody>
      </p:sp>
      <p:sp>
        <p:nvSpPr>
          <p:cNvPr id="8" name="Text Placeholder 2">
            <a:extLst>
              <a:ext uri="{FF2B5EF4-FFF2-40B4-BE49-F238E27FC236}">
                <a16:creationId xmlns:a16="http://schemas.microsoft.com/office/drawing/2014/main" id="{4A3B2014-75FF-40E0-ABDB-48E45D4EF561}"/>
              </a:ext>
            </a:extLst>
          </p:cNvPr>
          <p:cNvSpPr txBox="1">
            <a:spLocks/>
          </p:cNvSpPr>
          <p:nvPr/>
        </p:nvSpPr>
        <p:spPr>
          <a:xfrm>
            <a:off x="410179" y="534237"/>
            <a:ext cx="5598736" cy="5789524"/>
          </a:xfrm>
          <a:prstGeom prst="rect">
            <a:avLst/>
          </a:prstGeom>
        </p:spPr>
        <p:txBody>
          <a:bodyPr/>
          <a:lstStyle>
            <a:defPPr>
              <a:defRPr lang="en-US"/>
            </a:defPPr>
            <a:lvl1pPr indent="0" defTabSz="914377">
              <a:lnSpc>
                <a:spcPct val="75000"/>
              </a:lnSpc>
              <a:spcBef>
                <a:spcPct val="0"/>
              </a:spcBef>
              <a:buNone/>
              <a:defRPr sz="7200" b="0" cap="all" baseline="0">
                <a:solidFill>
                  <a:schemeClr val="bg1"/>
                </a:solidFill>
                <a:latin typeface="+mj-lt"/>
                <a:ea typeface="+mj-ea"/>
                <a:cs typeface="+mj-cs"/>
              </a:defRPr>
            </a:lvl1pPr>
            <a:lvl2pPr marL="285744" indent="-230182" algn="l" defTabSz="914377" rtl="0" eaLnBrk="1" latinLnBrk="0" hangingPunct="1">
              <a:lnSpc>
                <a:spcPct val="100000"/>
              </a:lnSpc>
              <a:spcBef>
                <a:spcPts val="0"/>
              </a:spcBef>
              <a:spcAft>
                <a:spcPts val="1200"/>
              </a:spcAft>
              <a:buFont typeface="Arial" panose="020B0604020202020204" pitchFamily="34" charset="0"/>
              <a:buChar char="•"/>
              <a:defRPr sz="2200" kern="1200">
                <a:solidFill>
                  <a:schemeClr val="tx1"/>
                </a:solidFill>
                <a:latin typeface="+mn-lt"/>
                <a:ea typeface="+mn-ea"/>
                <a:cs typeface="+mn-cs"/>
              </a:defRPr>
            </a:lvl2pPr>
            <a:lvl3pPr marL="514338" indent="-230182" algn="l" defTabSz="914377" rtl="0" eaLnBrk="1" latinLnBrk="0" hangingPunct="1">
              <a:lnSpc>
                <a:spcPct val="110000"/>
              </a:lnSpc>
              <a:spcBef>
                <a:spcPts val="0"/>
              </a:spcBef>
              <a:spcAft>
                <a:spcPts val="600"/>
              </a:spcAft>
              <a:buFont typeface="Graphik" panose="020B0503030202060203" pitchFamily="34" charset="0"/>
              <a:buChar char="–"/>
              <a:defRPr sz="1800" kern="1200">
                <a:solidFill>
                  <a:schemeClr val="tx1"/>
                </a:solidFill>
                <a:latin typeface="+mn-lt"/>
                <a:ea typeface="+mn-ea"/>
                <a:cs typeface="+mn-cs"/>
              </a:defRPr>
            </a:lvl3pPr>
            <a:lvl4pPr marL="685783" indent="-171446" algn="l" defTabSz="914377" rtl="0" eaLnBrk="1" latinLnBrk="0" hangingPunct="1">
              <a:lnSpc>
                <a:spcPct val="110000"/>
              </a:lnSpc>
              <a:spcBef>
                <a:spcPts val="0"/>
              </a:spcBef>
              <a:spcAft>
                <a:spcPts val="0"/>
              </a:spcAft>
              <a:buFont typeface="Arial" panose="020B0604020202020204" pitchFamily="34" charset="0"/>
              <a:buChar char="•"/>
              <a:defRPr sz="1600" kern="1200">
                <a:solidFill>
                  <a:schemeClr val="tx1"/>
                </a:solidFill>
                <a:latin typeface="+mn-lt"/>
                <a:ea typeface="+mn-ea"/>
                <a:cs typeface="+mn-cs"/>
              </a:defRPr>
            </a:lvl4pPr>
            <a:lvl5pPr marL="857229" indent="-177796" algn="l" defTabSz="914377" rtl="0" eaLnBrk="1" latinLnBrk="0" hangingPunct="1">
              <a:lnSpc>
                <a:spcPct val="110000"/>
              </a:lnSpc>
              <a:spcBef>
                <a:spcPts val="0"/>
              </a:spcBef>
              <a:spcAft>
                <a:spcPts val="0"/>
              </a:spcAft>
              <a:buFont typeface="Graphik" panose="020B0503030202060203" pitchFamily="34" charset="0"/>
              <a:buChar char="–"/>
              <a:defRPr sz="1400" kern="1200">
                <a:solidFill>
                  <a:schemeClr val="tx1"/>
                </a:solidFill>
                <a:latin typeface="+mn-lt"/>
                <a:ea typeface="+mn-ea"/>
                <a:cs typeface="+mn-cs"/>
              </a:defRPr>
            </a:lvl5pPr>
            <a:lvl6pPr marL="1028674" indent="-173034" algn="l" defTabSz="914377" rtl="0" eaLnBrk="1" latinLnBrk="0" hangingPunct="1">
              <a:lnSpc>
                <a:spcPct val="90000"/>
              </a:lnSpc>
              <a:spcBef>
                <a:spcPts val="500"/>
              </a:spcBef>
              <a:buFont typeface="Arial" panose="020B0604020202020204" pitchFamily="34" charset="0"/>
              <a:buChar char="•"/>
              <a:defRPr sz="1200" kern="1200">
                <a:solidFill>
                  <a:schemeClr val="tx1"/>
                </a:solidFill>
                <a:latin typeface="+mn-lt"/>
                <a:ea typeface="+mn-ea"/>
                <a:cs typeface="+mn-cs"/>
              </a:defRPr>
            </a:lvl6pPr>
            <a:lvl7pPr marL="55561" indent="0" algn="l" defTabSz="914377" rtl="0" eaLnBrk="1" latinLnBrk="0" hangingPunct="1">
              <a:lnSpc>
                <a:spcPct val="90000"/>
              </a:lnSpc>
              <a:spcBef>
                <a:spcPts val="800"/>
              </a:spcBef>
              <a:buFont typeface="Arial" panose="020B0604020202020204" pitchFamily="34" charset="0"/>
              <a:buNone/>
              <a:defRPr sz="1200" b="1" kern="1200" cap="all" baseline="0">
                <a:solidFill>
                  <a:schemeClr val="tx1"/>
                </a:solidFill>
                <a:latin typeface="+mj-lt"/>
                <a:ea typeface="+mn-ea"/>
                <a:cs typeface="+mn-cs"/>
              </a:defRPr>
            </a:lvl7pPr>
            <a:lvl8pPr marL="55561" indent="0" algn="l" defTabSz="914377" rtl="0" eaLnBrk="1" latinLnBrk="0" hangingPunct="1">
              <a:lnSpc>
                <a:spcPct val="100000"/>
              </a:lnSpc>
              <a:spcBef>
                <a:spcPts val="0"/>
              </a:spcBef>
              <a:spcAft>
                <a:spcPts val="800"/>
              </a:spcAft>
              <a:buFont typeface="Arial" panose="020B0604020202020204" pitchFamily="34" charset="0"/>
              <a:buNone/>
              <a:defRPr sz="1800" kern="1200" baseline="0">
                <a:solidFill>
                  <a:schemeClr val="tx1"/>
                </a:solidFill>
                <a:latin typeface="+mn-lt"/>
                <a:ea typeface="+mn-ea"/>
                <a:cs typeface="+mn-cs"/>
              </a:defRPr>
            </a:lvl8pPr>
            <a:lvl9pPr marL="55561" indent="0" algn="l" defTabSz="914377" rtl="0" eaLnBrk="1" latinLnBrk="0" hangingPunct="1">
              <a:lnSpc>
                <a:spcPct val="110000"/>
              </a:lnSpc>
              <a:spcBef>
                <a:spcPts val="0"/>
              </a:spcBef>
              <a:spcAft>
                <a:spcPts val="600"/>
              </a:spcAft>
              <a:buFont typeface="Arial" panose="020B0604020202020204" pitchFamily="34" charset="0"/>
              <a:buNone/>
              <a:defRPr sz="1200" kern="1200">
                <a:solidFill>
                  <a:schemeClr val="tx1"/>
                </a:solidFill>
                <a:latin typeface="+mn-lt"/>
                <a:ea typeface="+mn-ea"/>
                <a:cs typeface="+mn-cs"/>
              </a:defRPr>
            </a:lvl9pPr>
          </a:lstStyle>
          <a:p>
            <a:r>
              <a:rPr lang="en-US" dirty="0"/>
              <a:t>WHAT YOU </a:t>
            </a:r>
          </a:p>
          <a:p>
            <a:r>
              <a:rPr lang="en-US" dirty="0"/>
              <a:t>WILL DO TODAY…</a:t>
            </a:r>
          </a:p>
        </p:txBody>
      </p:sp>
      <p:sp>
        <p:nvSpPr>
          <p:cNvPr id="10" name="Slide Number Placeholder 2">
            <a:extLst>
              <a:ext uri="{FF2B5EF4-FFF2-40B4-BE49-F238E27FC236}">
                <a16:creationId xmlns:a16="http://schemas.microsoft.com/office/drawing/2014/main" id="{9E358585-BF89-49BA-8363-1FFB6866C993}"/>
              </a:ext>
            </a:extLst>
          </p:cNvPr>
          <p:cNvSpPr txBox="1">
            <a:spLocks/>
          </p:cNvSpPr>
          <p:nvPr/>
        </p:nvSpPr>
        <p:spPr>
          <a:xfrm>
            <a:off x="11506202" y="6519009"/>
            <a:ext cx="304799" cy="20637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4F9AC08D-23A9-440E-BCB9-AA1E9877CC38}" type="slidenum">
              <a:rPr lang="en-US" sz="1000" smtClean="0">
                <a:solidFill>
                  <a:schemeClr val="bg2"/>
                </a:solidFill>
              </a:rPr>
              <a:pPr/>
              <a:t>7</a:t>
            </a:fld>
            <a:endParaRPr lang="en-US" sz="1000" dirty="0">
              <a:solidFill>
                <a:schemeClr val="bg2"/>
              </a:solidFill>
            </a:endParaRPr>
          </a:p>
        </p:txBody>
      </p:sp>
      <p:sp>
        <p:nvSpPr>
          <p:cNvPr id="11" name="Footer Placeholder 5">
            <a:extLst>
              <a:ext uri="{FF2B5EF4-FFF2-40B4-BE49-F238E27FC236}">
                <a16:creationId xmlns:a16="http://schemas.microsoft.com/office/drawing/2014/main" id="{49ECB602-15CC-45C5-AAC3-408AA2472B34}"/>
              </a:ext>
            </a:extLst>
          </p:cNvPr>
          <p:cNvSpPr txBox="1">
            <a:spLocks/>
          </p:cNvSpPr>
          <p:nvPr/>
        </p:nvSpPr>
        <p:spPr>
          <a:xfrm>
            <a:off x="293916" y="6525499"/>
            <a:ext cx="5714999" cy="20637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000" dirty="0">
                <a:solidFill>
                  <a:schemeClr val="bg2"/>
                </a:solidFill>
              </a:rPr>
              <a:t>Copyright © 2019 Accenture. All rights reserved.</a:t>
            </a:r>
          </a:p>
        </p:txBody>
      </p:sp>
      <p:pic>
        <p:nvPicPr>
          <p:cNvPr id="6" name="Graphic 5">
            <a:extLst>
              <a:ext uri="{FF2B5EF4-FFF2-40B4-BE49-F238E27FC236}">
                <a16:creationId xmlns:a16="http://schemas.microsoft.com/office/drawing/2014/main" id="{4CFB4014-B2D6-49C6-B0BE-3C0A0EFDA593}"/>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381000" y="4078307"/>
            <a:ext cx="2440642" cy="2334526"/>
          </a:xfrm>
          <a:prstGeom prst="rect">
            <a:avLst/>
          </a:prstGeom>
        </p:spPr>
      </p:pic>
    </p:spTree>
    <p:extLst>
      <p:ext uri="{BB962C8B-B14F-4D97-AF65-F5344CB8AC3E}">
        <p14:creationId xmlns:p14="http://schemas.microsoft.com/office/powerpoint/2010/main" val="16810416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A person sitting in a chair&#10;&#10;Description automatically generated">
            <a:extLst>
              <a:ext uri="{FF2B5EF4-FFF2-40B4-BE49-F238E27FC236}">
                <a16:creationId xmlns:a16="http://schemas.microsoft.com/office/drawing/2014/main" id="{79329042-294C-4196-A533-E780483B462A}"/>
              </a:ext>
            </a:extLst>
          </p:cNvPr>
          <p:cNvPicPr>
            <a:picLocks noChangeAspect="1"/>
          </p:cNvPicPr>
          <p:nvPr/>
        </p:nvPicPr>
        <p:blipFill>
          <a:blip r:embed="rId3"/>
          <a:stretch>
            <a:fillRect/>
          </a:stretch>
        </p:blipFill>
        <p:spPr>
          <a:xfrm>
            <a:off x="5386872" y="1856232"/>
            <a:ext cx="6805128" cy="5001769"/>
          </a:xfrm>
          <a:prstGeom prst="rect">
            <a:avLst/>
          </a:prstGeom>
        </p:spPr>
      </p:pic>
      <p:sp>
        <p:nvSpPr>
          <p:cNvPr id="6" name="Content Placeholder 5">
            <a:extLst>
              <a:ext uri="{FF2B5EF4-FFF2-40B4-BE49-F238E27FC236}">
                <a16:creationId xmlns:a16="http://schemas.microsoft.com/office/drawing/2014/main" id="{C67F6AC3-0DDF-4181-A120-A45301E998F4}"/>
              </a:ext>
            </a:extLst>
          </p:cNvPr>
          <p:cNvSpPr>
            <a:spLocks noGrp="1"/>
          </p:cNvSpPr>
          <p:nvPr>
            <p:ph sz="quarter" idx="18"/>
          </p:nvPr>
        </p:nvSpPr>
        <p:spPr>
          <a:xfrm>
            <a:off x="381001" y="1261872"/>
            <a:ext cx="8572499" cy="5257137"/>
          </a:xfrm>
        </p:spPr>
        <p:txBody>
          <a:bodyPr>
            <a:normAutofit/>
          </a:bodyPr>
          <a:lstStyle/>
          <a:p>
            <a:pPr marL="279400" indent="-225425">
              <a:lnSpc>
                <a:spcPct val="105000"/>
              </a:lnSpc>
              <a:buFont typeface="Arial" panose="020B0604020202020204" pitchFamily="34" charset="0"/>
              <a:buChar char="•"/>
            </a:pPr>
            <a:r>
              <a:rPr lang="en-US" sz="2400" b="0" dirty="0"/>
              <a:t>Developing and maintaining contacts and personal connections with a variety of people</a:t>
            </a:r>
          </a:p>
          <a:p>
            <a:pPr marL="279400" indent="-225425">
              <a:lnSpc>
                <a:spcPct val="105000"/>
              </a:lnSpc>
              <a:buFont typeface="Arial" panose="020B0604020202020204" pitchFamily="34" charset="0"/>
              <a:buChar char="•"/>
            </a:pPr>
            <a:r>
              <a:rPr lang="en-US" sz="2400" b="0" dirty="0"/>
              <a:t>Exchanging information or services among individuals, groups, or institutions </a:t>
            </a:r>
          </a:p>
          <a:p>
            <a:pPr marL="279400" indent="-225425">
              <a:lnSpc>
                <a:spcPct val="105000"/>
              </a:lnSpc>
              <a:buFont typeface="Arial" panose="020B0604020202020204" pitchFamily="34" charset="0"/>
              <a:buChar char="•"/>
            </a:pPr>
            <a:r>
              <a:rPr lang="en-US" sz="2400" b="0" dirty="0"/>
              <a:t>Communicating regularly and purposefully</a:t>
            </a:r>
          </a:p>
          <a:p>
            <a:pPr marL="279400" indent="-225425">
              <a:lnSpc>
                <a:spcPct val="105000"/>
              </a:lnSpc>
              <a:buFont typeface="Arial" panose="020B0604020202020204" pitchFamily="34" charset="0"/>
              <a:buChar char="•"/>
            </a:pPr>
            <a:r>
              <a:rPr lang="en-US" sz="2400" b="0" dirty="0"/>
              <a:t>Asking for and providing recommendations, </a:t>
            </a:r>
            <a:br>
              <a:rPr lang="en-US" sz="2400" b="0" dirty="0"/>
            </a:br>
            <a:r>
              <a:rPr lang="en-US" sz="2400" b="0" dirty="0"/>
              <a:t>advice, and professional assistance</a:t>
            </a:r>
          </a:p>
        </p:txBody>
      </p:sp>
      <p:sp>
        <p:nvSpPr>
          <p:cNvPr id="3" name="Title 2">
            <a:extLst>
              <a:ext uri="{FF2B5EF4-FFF2-40B4-BE49-F238E27FC236}">
                <a16:creationId xmlns:a16="http://schemas.microsoft.com/office/drawing/2014/main" id="{5D0DBA3F-2453-4B32-8A69-796295A01577}"/>
              </a:ext>
            </a:extLst>
          </p:cNvPr>
          <p:cNvSpPr>
            <a:spLocks noGrp="1"/>
          </p:cNvSpPr>
          <p:nvPr>
            <p:ph type="title"/>
          </p:nvPr>
        </p:nvSpPr>
        <p:spPr/>
        <p:txBody>
          <a:bodyPr/>
          <a:lstStyle/>
          <a:p>
            <a:r>
              <a:rPr lang="en-CA" dirty="0"/>
              <a:t>What is </a:t>
            </a:r>
            <a:r>
              <a:rPr lang="en-CA" dirty="0">
                <a:solidFill>
                  <a:srgbClr val="7500C0"/>
                </a:solidFill>
              </a:rPr>
              <a:t>networking</a:t>
            </a:r>
            <a:r>
              <a:rPr lang="en-CA" dirty="0"/>
              <a:t>?</a:t>
            </a:r>
          </a:p>
        </p:txBody>
      </p:sp>
      <p:sp>
        <p:nvSpPr>
          <p:cNvPr id="4" name="Footer Placeholder 3">
            <a:extLst>
              <a:ext uri="{FF2B5EF4-FFF2-40B4-BE49-F238E27FC236}">
                <a16:creationId xmlns:a16="http://schemas.microsoft.com/office/drawing/2014/main" id="{955F40B2-8824-44C2-834B-C98E09390809}"/>
              </a:ext>
            </a:extLst>
          </p:cNvPr>
          <p:cNvSpPr>
            <a:spLocks noGrp="1"/>
          </p:cNvSpPr>
          <p:nvPr>
            <p:ph type="ftr" sz="quarter" idx="20"/>
          </p:nvPr>
        </p:nvSpPr>
        <p:spPr/>
        <p:txBody>
          <a:bodyPr/>
          <a:lstStyle/>
          <a:p>
            <a:r>
              <a:rPr lang="en-US" dirty="0"/>
              <a:t>Copyright © 2019 Accenture. All rights reserved.</a:t>
            </a:r>
          </a:p>
        </p:txBody>
      </p:sp>
      <p:sp>
        <p:nvSpPr>
          <p:cNvPr id="5" name="Slide Number Placeholder 4">
            <a:extLst>
              <a:ext uri="{FF2B5EF4-FFF2-40B4-BE49-F238E27FC236}">
                <a16:creationId xmlns:a16="http://schemas.microsoft.com/office/drawing/2014/main" id="{F26235C8-FAEB-47DE-A619-AA1F154E4C7E}"/>
              </a:ext>
            </a:extLst>
          </p:cNvPr>
          <p:cNvSpPr>
            <a:spLocks noGrp="1"/>
          </p:cNvSpPr>
          <p:nvPr>
            <p:ph type="sldNum" sz="quarter" idx="21"/>
          </p:nvPr>
        </p:nvSpPr>
        <p:spPr/>
        <p:txBody>
          <a:bodyPr/>
          <a:lstStyle/>
          <a:p>
            <a:fld id="{4F9AC08D-23A9-440E-BCB9-AA1E9877CC38}" type="slidenum">
              <a:rPr lang="en-US" smtClean="0"/>
              <a:pPr/>
              <a:t>8</a:t>
            </a:fld>
            <a:endParaRPr lang="en-US" dirty="0"/>
          </a:p>
        </p:txBody>
      </p:sp>
    </p:spTree>
    <p:extLst>
      <p:ext uri="{BB962C8B-B14F-4D97-AF65-F5344CB8AC3E}">
        <p14:creationId xmlns:p14="http://schemas.microsoft.com/office/powerpoint/2010/main" val="32150533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1000"/>
                                        <p:tgtEl>
                                          <p:spTgt spid="6">
                                            <p:txEl>
                                              <p:pRg st="0" end="0"/>
                                            </p:txEl>
                                          </p:spTgt>
                                        </p:tgtEl>
                                      </p:cBhvr>
                                    </p:animEffect>
                                  </p:childTnLst>
                                </p:cTn>
                              </p:par>
                            </p:childTnLst>
                          </p:cTn>
                        </p:par>
                        <p:par>
                          <p:cTn id="8" fill="hold">
                            <p:stCondLst>
                              <p:cond delay="1000"/>
                            </p:stCondLst>
                            <p:childTnLst>
                              <p:par>
                                <p:cTn id="9" presetID="10" presetClass="entr" presetSubtype="0" fill="hold" grpId="0" nodeType="afterEffect">
                                  <p:stCondLst>
                                    <p:cond delay="0"/>
                                  </p:stCondLst>
                                  <p:childTnLst>
                                    <p:set>
                                      <p:cBhvr>
                                        <p:cTn id="10" dur="1" fill="hold">
                                          <p:stCondLst>
                                            <p:cond delay="0"/>
                                          </p:stCondLst>
                                        </p:cTn>
                                        <p:tgtEl>
                                          <p:spTgt spid="6">
                                            <p:txEl>
                                              <p:pRg st="1" end="1"/>
                                            </p:txEl>
                                          </p:spTgt>
                                        </p:tgtEl>
                                        <p:attrNameLst>
                                          <p:attrName>style.visibility</p:attrName>
                                        </p:attrNameLst>
                                      </p:cBhvr>
                                      <p:to>
                                        <p:strVal val="visible"/>
                                      </p:to>
                                    </p:set>
                                    <p:animEffect transition="in" filter="fade">
                                      <p:cBhvr>
                                        <p:cTn id="11" dur="1000"/>
                                        <p:tgtEl>
                                          <p:spTgt spid="6">
                                            <p:txEl>
                                              <p:pRg st="1" end="1"/>
                                            </p:txEl>
                                          </p:spTgt>
                                        </p:tgtEl>
                                      </p:cBhvr>
                                    </p:animEffect>
                                  </p:childTnLst>
                                </p:cTn>
                              </p:par>
                            </p:childTnLst>
                          </p:cTn>
                        </p:par>
                        <p:par>
                          <p:cTn id="12" fill="hold">
                            <p:stCondLst>
                              <p:cond delay="2000"/>
                            </p:stCondLst>
                            <p:childTnLst>
                              <p:par>
                                <p:cTn id="13" presetID="10" presetClass="entr" presetSubtype="0" fill="hold" grpId="0" nodeType="afterEffect">
                                  <p:stCondLst>
                                    <p:cond delay="0"/>
                                  </p:stCondLst>
                                  <p:childTnLst>
                                    <p:set>
                                      <p:cBhvr>
                                        <p:cTn id="14" dur="1" fill="hold">
                                          <p:stCondLst>
                                            <p:cond delay="0"/>
                                          </p:stCondLst>
                                        </p:cTn>
                                        <p:tgtEl>
                                          <p:spTgt spid="6">
                                            <p:txEl>
                                              <p:pRg st="2" end="2"/>
                                            </p:txEl>
                                          </p:spTgt>
                                        </p:tgtEl>
                                        <p:attrNameLst>
                                          <p:attrName>style.visibility</p:attrName>
                                        </p:attrNameLst>
                                      </p:cBhvr>
                                      <p:to>
                                        <p:strVal val="visible"/>
                                      </p:to>
                                    </p:set>
                                    <p:animEffect transition="in" filter="fade">
                                      <p:cBhvr>
                                        <p:cTn id="15" dur="1000"/>
                                        <p:tgtEl>
                                          <p:spTgt spid="6">
                                            <p:txEl>
                                              <p:pRg st="2" end="2"/>
                                            </p:txEl>
                                          </p:spTgt>
                                        </p:tgtEl>
                                      </p:cBhvr>
                                    </p:animEffect>
                                  </p:childTnLst>
                                </p:cTn>
                              </p:par>
                            </p:childTnLst>
                          </p:cTn>
                        </p:par>
                        <p:par>
                          <p:cTn id="16" fill="hold">
                            <p:stCondLst>
                              <p:cond delay="3000"/>
                            </p:stCondLst>
                            <p:childTnLst>
                              <p:par>
                                <p:cTn id="17" presetID="10" presetClass="entr" presetSubtype="0" fill="hold" grpId="0" nodeType="afterEffect">
                                  <p:stCondLst>
                                    <p:cond delay="0"/>
                                  </p:stCondLst>
                                  <p:childTnLst>
                                    <p:set>
                                      <p:cBhvr>
                                        <p:cTn id="18" dur="1" fill="hold">
                                          <p:stCondLst>
                                            <p:cond delay="0"/>
                                          </p:stCondLst>
                                        </p:cTn>
                                        <p:tgtEl>
                                          <p:spTgt spid="6">
                                            <p:txEl>
                                              <p:pRg st="3" end="3"/>
                                            </p:txEl>
                                          </p:spTgt>
                                        </p:tgtEl>
                                        <p:attrNameLst>
                                          <p:attrName>style.visibility</p:attrName>
                                        </p:attrNameLst>
                                      </p:cBhvr>
                                      <p:to>
                                        <p:strVal val="visible"/>
                                      </p:to>
                                    </p:set>
                                    <p:animEffect transition="in" filter="fade">
                                      <p:cBhvr>
                                        <p:cTn id="19" dur="1000"/>
                                        <p:tgtEl>
                                          <p:spTgt spid="6">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uiExpand="1"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03A5D2D8-14FA-4BE1-8FD4-4BCDFFE13339}"/>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585708" y="1371600"/>
            <a:ext cx="4869508" cy="5486399"/>
          </a:xfrm>
          <a:prstGeom prst="rect">
            <a:avLst/>
          </a:prstGeom>
        </p:spPr>
      </p:pic>
      <p:sp>
        <p:nvSpPr>
          <p:cNvPr id="3" name="Title 2">
            <a:extLst>
              <a:ext uri="{FF2B5EF4-FFF2-40B4-BE49-F238E27FC236}">
                <a16:creationId xmlns:a16="http://schemas.microsoft.com/office/drawing/2014/main" id="{5D0DBA3F-2453-4B32-8A69-796295A01577}"/>
              </a:ext>
            </a:extLst>
          </p:cNvPr>
          <p:cNvSpPr>
            <a:spLocks noGrp="1"/>
          </p:cNvSpPr>
          <p:nvPr>
            <p:ph type="title"/>
          </p:nvPr>
        </p:nvSpPr>
        <p:spPr>
          <a:xfrm>
            <a:off x="381003" y="380999"/>
            <a:ext cx="11429998" cy="990601"/>
          </a:xfrm>
        </p:spPr>
        <p:txBody>
          <a:bodyPr>
            <a:noAutofit/>
          </a:bodyPr>
          <a:lstStyle/>
          <a:p>
            <a:r>
              <a:rPr lang="en-CA" dirty="0"/>
              <a:t>WHY IS </a:t>
            </a:r>
            <a:r>
              <a:rPr lang="en-CA" dirty="0">
                <a:solidFill>
                  <a:schemeClr val="accent2"/>
                </a:solidFill>
              </a:rPr>
              <a:t>In-Person NETWORKING </a:t>
            </a:r>
            <a:r>
              <a:rPr lang="en-CA" dirty="0"/>
              <a:t>IMPORTANT? </a:t>
            </a:r>
          </a:p>
        </p:txBody>
      </p:sp>
      <p:sp>
        <p:nvSpPr>
          <p:cNvPr id="10" name="Content Placeholder 5">
            <a:extLst>
              <a:ext uri="{FF2B5EF4-FFF2-40B4-BE49-F238E27FC236}">
                <a16:creationId xmlns:a16="http://schemas.microsoft.com/office/drawing/2014/main" id="{6FE05D1A-48FD-4B37-B7A6-3DC163BC3539}"/>
              </a:ext>
            </a:extLst>
          </p:cNvPr>
          <p:cNvSpPr txBox="1">
            <a:spLocks/>
          </p:cNvSpPr>
          <p:nvPr/>
        </p:nvSpPr>
        <p:spPr>
          <a:xfrm>
            <a:off x="6096000" y="1737360"/>
            <a:ext cx="5510292" cy="4781649"/>
          </a:xfrm>
          <a:prstGeom prst="rect">
            <a:avLst/>
          </a:prstGeom>
        </p:spPr>
        <p:txBody>
          <a:bodyPr vert="horz" lIns="0" tIns="91440" rIns="0" bIns="45720" rtlCol="0">
            <a:normAutofit/>
          </a:bodyPr>
          <a:lstStyle>
            <a:lvl1pPr marL="55561" indent="0" algn="l" defTabSz="914377" rtl="0" eaLnBrk="1" latinLnBrk="0" hangingPunct="1">
              <a:lnSpc>
                <a:spcPct val="85000"/>
              </a:lnSpc>
              <a:spcBef>
                <a:spcPts val="0"/>
              </a:spcBef>
              <a:spcAft>
                <a:spcPts val="1200"/>
              </a:spcAft>
              <a:buFont typeface="Arial" panose="020B0604020202020204" pitchFamily="34" charset="0"/>
              <a:buNone/>
              <a:defRPr sz="4000" b="1" kern="1200" cap="none" baseline="0">
                <a:solidFill>
                  <a:schemeClr val="tx1"/>
                </a:solidFill>
                <a:latin typeface="+mn-lt"/>
                <a:ea typeface="+mn-ea"/>
                <a:cs typeface="+mn-cs"/>
              </a:defRPr>
            </a:lvl1pPr>
            <a:lvl2pPr marL="285744" indent="-230182" algn="l" defTabSz="914377" rtl="0" eaLnBrk="1" latinLnBrk="0" hangingPunct="1">
              <a:lnSpc>
                <a:spcPct val="100000"/>
              </a:lnSpc>
              <a:spcBef>
                <a:spcPts val="0"/>
              </a:spcBef>
              <a:spcAft>
                <a:spcPts val="1200"/>
              </a:spcAft>
              <a:buFont typeface="Arial" panose="020B0604020202020204" pitchFamily="34" charset="0"/>
              <a:buChar char="•"/>
              <a:defRPr sz="2200" kern="1200">
                <a:solidFill>
                  <a:schemeClr val="tx1"/>
                </a:solidFill>
                <a:latin typeface="+mn-lt"/>
                <a:ea typeface="+mn-ea"/>
                <a:cs typeface="+mn-cs"/>
              </a:defRPr>
            </a:lvl2pPr>
            <a:lvl3pPr marL="514338" indent="-230182" algn="l" defTabSz="914377" rtl="0" eaLnBrk="1" latinLnBrk="0" hangingPunct="1">
              <a:lnSpc>
                <a:spcPct val="110000"/>
              </a:lnSpc>
              <a:spcBef>
                <a:spcPts val="0"/>
              </a:spcBef>
              <a:spcAft>
                <a:spcPts val="600"/>
              </a:spcAft>
              <a:buFont typeface="Graphik" panose="020B0503030202060203" pitchFamily="34" charset="0"/>
              <a:buChar char="–"/>
              <a:defRPr sz="1800" kern="1200">
                <a:solidFill>
                  <a:schemeClr val="tx1"/>
                </a:solidFill>
                <a:latin typeface="+mn-lt"/>
                <a:ea typeface="+mn-ea"/>
                <a:cs typeface="+mn-cs"/>
              </a:defRPr>
            </a:lvl3pPr>
            <a:lvl4pPr marL="685783" indent="-171446" algn="l" defTabSz="914377" rtl="0" eaLnBrk="1" latinLnBrk="0" hangingPunct="1">
              <a:lnSpc>
                <a:spcPct val="110000"/>
              </a:lnSpc>
              <a:spcBef>
                <a:spcPts val="0"/>
              </a:spcBef>
              <a:spcAft>
                <a:spcPts val="0"/>
              </a:spcAft>
              <a:buFont typeface="Arial" panose="020B0604020202020204" pitchFamily="34" charset="0"/>
              <a:buChar char="•"/>
              <a:defRPr sz="1600" kern="1200">
                <a:solidFill>
                  <a:schemeClr val="tx1"/>
                </a:solidFill>
                <a:latin typeface="+mn-lt"/>
                <a:ea typeface="+mn-ea"/>
                <a:cs typeface="+mn-cs"/>
              </a:defRPr>
            </a:lvl4pPr>
            <a:lvl5pPr marL="857229" indent="-177796" algn="l" defTabSz="914377" rtl="0" eaLnBrk="1" latinLnBrk="0" hangingPunct="1">
              <a:lnSpc>
                <a:spcPct val="110000"/>
              </a:lnSpc>
              <a:spcBef>
                <a:spcPts val="0"/>
              </a:spcBef>
              <a:spcAft>
                <a:spcPts val="0"/>
              </a:spcAft>
              <a:buFont typeface="Graphik" panose="020B0503030202060203" pitchFamily="34" charset="0"/>
              <a:buChar char="–"/>
              <a:defRPr sz="1400" kern="1200">
                <a:solidFill>
                  <a:schemeClr val="tx1"/>
                </a:solidFill>
                <a:latin typeface="+mn-lt"/>
                <a:ea typeface="+mn-ea"/>
                <a:cs typeface="+mn-cs"/>
              </a:defRPr>
            </a:lvl5pPr>
            <a:lvl6pPr marL="1028674" indent="-173034" algn="l" defTabSz="914377" rtl="0" eaLnBrk="1" latinLnBrk="0" hangingPunct="1">
              <a:lnSpc>
                <a:spcPct val="90000"/>
              </a:lnSpc>
              <a:spcBef>
                <a:spcPts val="500"/>
              </a:spcBef>
              <a:buFont typeface="Arial" panose="020B0604020202020204" pitchFamily="34" charset="0"/>
              <a:buChar char="•"/>
              <a:defRPr sz="1200" kern="1200">
                <a:solidFill>
                  <a:schemeClr val="tx1"/>
                </a:solidFill>
                <a:latin typeface="+mn-lt"/>
                <a:ea typeface="+mn-ea"/>
                <a:cs typeface="+mn-cs"/>
              </a:defRPr>
            </a:lvl6pPr>
            <a:lvl7pPr marL="55561" indent="0" algn="l" defTabSz="914377" rtl="0" eaLnBrk="1" latinLnBrk="0" hangingPunct="1">
              <a:lnSpc>
                <a:spcPct val="90000"/>
              </a:lnSpc>
              <a:spcBef>
                <a:spcPts val="800"/>
              </a:spcBef>
              <a:buFont typeface="Arial" panose="020B0604020202020204" pitchFamily="34" charset="0"/>
              <a:buNone/>
              <a:defRPr sz="1200" b="1" kern="1200" cap="all" baseline="0">
                <a:solidFill>
                  <a:schemeClr val="tx1"/>
                </a:solidFill>
                <a:latin typeface="+mj-lt"/>
                <a:ea typeface="+mn-ea"/>
                <a:cs typeface="+mn-cs"/>
              </a:defRPr>
            </a:lvl7pPr>
            <a:lvl8pPr marL="55561" indent="0" algn="l" defTabSz="914377" rtl="0" eaLnBrk="1" latinLnBrk="0" hangingPunct="1">
              <a:lnSpc>
                <a:spcPct val="100000"/>
              </a:lnSpc>
              <a:spcBef>
                <a:spcPts val="0"/>
              </a:spcBef>
              <a:spcAft>
                <a:spcPts val="800"/>
              </a:spcAft>
              <a:buFont typeface="Arial" panose="020B0604020202020204" pitchFamily="34" charset="0"/>
              <a:buNone/>
              <a:defRPr sz="1800" kern="1200" baseline="0">
                <a:solidFill>
                  <a:schemeClr val="tx1"/>
                </a:solidFill>
                <a:latin typeface="+mn-lt"/>
                <a:ea typeface="+mn-ea"/>
                <a:cs typeface="+mn-cs"/>
              </a:defRPr>
            </a:lvl8pPr>
            <a:lvl9pPr marL="55561" indent="0" algn="l" defTabSz="914377" rtl="0" eaLnBrk="1" latinLnBrk="0" hangingPunct="1">
              <a:lnSpc>
                <a:spcPct val="110000"/>
              </a:lnSpc>
              <a:spcBef>
                <a:spcPts val="0"/>
              </a:spcBef>
              <a:spcAft>
                <a:spcPts val="600"/>
              </a:spcAft>
              <a:buFont typeface="Arial" panose="020B0604020202020204" pitchFamily="34" charset="0"/>
              <a:buNone/>
              <a:defRPr sz="1200" kern="1200">
                <a:solidFill>
                  <a:schemeClr val="tx1"/>
                </a:solidFill>
                <a:latin typeface="+mn-lt"/>
                <a:ea typeface="+mn-ea"/>
                <a:cs typeface="+mn-cs"/>
              </a:defRPr>
            </a:lvl9pPr>
          </a:lstStyle>
          <a:p>
            <a:pPr marL="288925" lvl="1" indent="-234950"/>
            <a:r>
              <a:rPr lang="en-US" sz="2400" dirty="0"/>
              <a:t>Most jobs are not advertised. They are filled by someone who is connected (directly or indirectly) to the employer.</a:t>
            </a:r>
            <a:br>
              <a:rPr lang="en-US" sz="2400" dirty="0"/>
            </a:br>
            <a:r>
              <a:rPr lang="en-US" sz="2400" dirty="0"/>
              <a:t> </a:t>
            </a:r>
          </a:p>
          <a:p>
            <a:pPr marL="288925" lvl="1" indent="-234950"/>
            <a:r>
              <a:rPr lang="en-US" sz="2400" dirty="0"/>
              <a:t>Networking supports career development. It can help you learn about and find careers and jobs. </a:t>
            </a:r>
            <a:br>
              <a:rPr lang="en-US" sz="2400" dirty="0"/>
            </a:br>
            <a:endParaRPr lang="en-CA" sz="2400" dirty="0"/>
          </a:p>
          <a:p>
            <a:pPr marL="288925" lvl="1" indent="-234950"/>
            <a:r>
              <a:rPr lang="en-US" sz="2400" dirty="0"/>
              <a:t>Networking helps you build relationships and gives you access to experts.</a:t>
            </a:r>
          </a:p>
        </p:txBody>
      </p:sp>
      <p:sp>
        <p:nvSpPr>
          <p:cNvPr id="14" name="Slide Number Placeholder 2">
            <a:extLst>
              <a:ext uri="{FF2B5EF4-FFF2-40B4-BE49-F238E27FC236}">
                <a16:creationId xmlns:a16="http://schemas.microsoft.com/office/drawing/2014/main" id="{BB8050BA-5271-4DA3-9675-2FC01A5C4DFB}"/>
              </a:ext>
            </a:extLst>
          </p:cNvPr>
          <p:cNvSpPr>
            <a:spLocks noGrp="1"/>
          </p:cNvSpPr>
          <p:nvPr>
            <p:ph type="sldNum" sz="quarter" idx="21"/>
          </p:nvPr>
        </p:nvSpPr>
        <p:spPr>
          <a:xfrm>
            <a:off x="11506202" y="6519009"/>
            <a:ext cx="304799" cy="206375"/>
          </a:xfrm>
        </p:spPr>
        <p:txBody>
          <a:bodyPr/>
          <a:lstStyle/>
          <a:p>
            <a:fld id="{4F9AC08D-23A9-440E-BCB9-AA1E9877CC38}" type="slidenum">
              <a:rPr lang="en-US" smtClean="0"/>
              <a:pPr/>
              <a:t>9</a:t>
            </a:fld>
            <a:endParaRPr lang="en-US" dirty="0"/>
          </a:p>
        </p:txBody>
      </p:sp>
      <p:sp>
        <p:nvSpPr>
          <p:cNvPr id="15" name="Footer Placeholder 5">
            <a:extLst>
              <a:ext uri="{FF2B5EF4-FFF2-40B4-BE49-F238E27FC236}">
                <a16:creationId xmlns:a16="http://schemas.microsoft.com/office/drawing/2014/main" id="{5D6911EC-B03F-4740-B935-42483AA19282}"/>
              </a:ext>
            </a:extLst>
          </p:cNvPr>
          <p:cNvSpPr txBox="1">
            <a:spLocks/>
          </p:cNvSpPr>
          <p:nvPr/>
        </p:nvSpPr>
        <p:spPr>
          <a:xfrm>
            <a:off x="293916" y="6525499"/>
            <a:ext cx="5714999" cy="20637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000" dirty="0">
                <a:solidFill>
                  <a:schemeClr val="bg1">
                    <a:lumMod val="65000"/>
                  </a:schemeClr>
                </a:solidFill>
              </a:rPr>
              <a:t>Copyright © 2019 Accenture. All rights reserved.</a:t>
            </a:r>
          </a:p>
        </p:txBody>
      </p:sp>
    </p:spTree>
    <p:extLst>
      <p:ext uri="{BB962C8B-B14F-4D97-AF65-F5344CB8AC3E}">
        <p14:creationId xmlns:p14="http://schemas.microsoft.com/office/powerpoint/2010/main" val="32670613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animEffect transition="in" filter="fade">
                                      <p:cBhvr>
                                        <p:cTn id="7" dur="1000"/>
                                        <p:tgtEl>
                                          <p:spTgt spid="10">
                                            <p:txEl>
                                              <p:pRg st="0" end="0"/>
                                            </p:txEl>
                                          </p:spTgt>
                                        </p:tgtEl>
                                      </p:cBhvr>
                                    </p:animEffect>
                                  </p:childTnLst>
                                </p:cTn>
                              </p:par>
                            </p:childTnLst>
                          </p:cTn>
                        </p:par>
                        <p:par>
                          <p:cTn id="8" fill="hold">
                            <p:stCondLst>
                              <p:cond delay="1000"/>
                            </p:stCondLst>
                            <p:childTnLst>
                              <p:par>
                                <p:cTn id="9" presetID="10" presetClass="entr" presetSubtype="0" fill="hold" grpId="0" nodeType="afterEffect">
                                  <p:stCondLst>
                                    <p:cond delay="0"/>
                                  </p:stCondLst>
                                  <p:childTnLst>
                                    <p:set>
                                      <p:cBhvr>
                                        <p:cTn id="10" dur="1" fill="hold">
                                          <p:stCondLst>
                                            <p:cond delay="0"/>
                                          </p:stCondLst>
                                        </p:cTn>
                                        <p:tgtEl>
                                          <p:spTgt spid="10">
                                            <p:txEl>
                                              <p:pRg st="1" end="1"/>
                                            </p:txEl>
                                          </p:spTgt>
                                        </p:tgtEl>
                                        <p:attrNameLst>
                                          <p:attrName>style.visibility</p:attrName>
                                        </p:attrNameLst>
                                      </p:cBhvr>
                                      <p:to>
                                        <p:strVal val="visible"/>
                                      </p:to>
                                    </p:set>
                                    <p:animEffect transition="in" filter="fade">
                                      <p:cBhvr>
                                        <p:cTn id="11" dur="1000"/>
                                        <p:tgtEl>
                                          <p:spTgt spid="10">
                                            <p:txEl>
                                              <p:pRg st="1" end="1"/>
                                            </p:txEl>
                                          </p:spTgt>
                                        </p:tgtEl>
                                      </p:cBhvr>
                                    </p:animEffect>
                                  </p:childTnLst>
                                </p:cTn>
                              </p:par>
                            </p:childTnLst>
                          </p:cTn>
                        </p:par>
                        <p:par>
                          <p:cTn id="12" fill="hold">
                            <p:stCondLst>
                              <p:cond delay="2000"/>
                            </p:stCondLst>
                            <p:childTnLst>
                              <p:par>
                                <p:cTn id="13" presetID="10" presetClass="entr" presetSubtype="0" fill="hold" grpId="0" nodeType="afterEffect">
                                  <p:stCondLst>
                                    <p:cond delay="0"/>
                                  </p:stCondLst>
                                  <p:childTnLst>
                                    <p:set>
                                      <p:cBhvr>
                                        <p:cTn id="14" dur="1" fill="hold">
                                          <p:stCondLst>
                                            <p:cond delay="0"/>
                                          </p:stCondLst>
                                        </p:cTn>
                                        <p:tgtEl>
                                          <p:spTgt spid="10">
                                            <p:txEl>
                                              <p:pRg st="2" end="2"/>
                                            </p:txEl>
                                          </p:spTgt>
                                        </p:tgtEl>
                                        <p:attrNameLst>
                                          <p:attrName>style.visibility</p:attrName>
                                        </p:attrNameLst>
                                      </p:cBhvr>
                                      <p:to>
                                        <p:strVal val="visible"/>
                                      </p:to>
                                    </p:set>
                                    <p:animEffect transition="in" filter="fade">
                                      <p:cBhvr>
                                        <p:cTn id="15" dur="1000"/>
                                        <p:tgtEl>
                                          <p:spTgt spid="10">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uiExpand="1" build="p"/>
    </p:bldLst>
  </p:timing>
</p:sld>
</file>

<file path=ppt/tags/tag1.xml><?xml version="1.0" encoding="utf-8"?>
<p:tagLst xmlns:a="http://schemas.openxmlformats.org/drawingml/2006/main" xmlns:r="http://schemas.openxmlformats.org/officeDocument/2006/relationships" xmlns:p="http://schemas.openxmlformats.org/presentationml/2006/main">
  <p:tag name="ARTICULATE_SLIDE_THUMBNAIL_REFRESH" val="1"/>
  <p:tag name="ARTICULATE_SLIDE_COUNT" val="21"/>
  <p:tag name="ARTICULATE_PROJECT_OPEN" val="0"/>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Content Layouts">
  <a:themeElements>
    <a:clrScheme name="JobSeeeker_template_final">
      <a:dk1>
        <a:sysClr val="windowText" lastClr="000000"/>
      </a:dk1>
      <a:lt1>
        <a:sysClr val="window" lastClr="FFFFFF"/>
      </a:lt1>
      <a:dk2>
        <a:srgbClr val="595959"/>
      </a:dk2>
      <a:lt2>
        <a:srgbClr val="D8D8D8"/>
      </a:lt2>
      <a:accent1>
        <a:srgbClr val="A100FF"/>
      </a:accent1>
      <a:accent2>
        <a:srgbClr val="7500C0"/>
      </a:accent2>
      <a:accent3>
        <a:srgbClr val="460073"/>
      </a:accent3>
      <a:accent4>
        <a:srgbClr val="00BAFF"/>
      </a:accent4>
      <a:accent5>
        <a:srgbClr val="008EFF"/>
      </a:accent5>
      <a:accent6>
        <a:srgbClr val="004DFF"/>
      </a:accent6>
      <a:hlink>
        <a:srgbClr val="2800FF"/>
      </a:hlink>
      <a:folHlink>
        <a:srgbClr val="7E00FF"/>
      </a:folHlink>
    </a:clrScheme>
    <a:fontScheme name="Arial">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sz="1600" dirty="0" smtClean="0"/>
        </a:defPPr>
      </a:lstStyle>
      <a:style>
        <a:lnRef idx="2">
          <a:schemeClr val="accent1">
            <a:shade val="50000"/>
          </a:schemeClr>
        </a:lnRef>
        <a:fillRef idx="1">
          <a:schemeClr val="accent1"/>
        </a:fillRef>
        <a:effectRef idx="0">
          <a:schemeClr val="accent1"/>
        </a:effectRef>
        <a:fontRef idx="minor">
          <a:schemeClr val="lt1"/>
        </a:fontRef>
      </a:style>
    </a:spDef>
    <a:lnDef>
      <a:spPr>
        <a:ln w="12700">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45720" rtlCol="0">
        <a:spAutoFit/>
      </a:bodyPr>
      <a:lstStyle>
        <a:defPPr>
          <a:defRPr sz="1600" dirty="0" smtClean="0"/>
        </a:defPPr>
      </a:lstStyle>
    </a:txDef>
  </a:objectDefaults>
  <a:extraClrSchemeLst/>
  <a:custClrLst>
    <a:custClr name="Strategy-Orange">
      <a:srgbClr val="FF9128"/>
    </a:custClr>
    <a:custClr name="Strategy-Carmine">
      <a:srgbClr val="BD001D"/>
    </a:custClr>
    <a:custClr name="Consulting-Light Aqua">
      <a:srgbClr val="00F3FF"/>
    </a:custClr>
    <a:custClr name="Consulting-Dark Violet">
      <a:srgbClr val="7500C0"/>
    </a:custClr>
    <a:custClr name="Digital-Lime">
      <a:srgbClr val="00FF00"/>
    </a:custClr>
    <a:custClr name="Digital-Sunglow">
      <a:srgbClr val="FFD42E"/>
    </a:custClr>
    <a:custClr name="Technology-Aqua">
      <a:srgbClr val="00F3FF"/>
    </a:custClr>
    <a:custClr name="Technology-Lime">
      <a:srgbClr val="00FF00"/>
    </a:custClr>
    <a:custClr name="Operations-Aqua">
      <a:srgbClr val="00F3FF"/>
    </a:custClr>
    <a:custClr name="Operations-Navy Blue">
      <a:srgbClr val="004DFF"/>
    </a:custClr>
    <a:custClr name="Strategy-Orange Red">
      <a:srgbClr val="FF3C0F"/>
    </a:custClr>
    <a:custClr name="Strategy-Dark Carmine">
      <a:srgbClr val="920026"/>
    </a:custClr>
    <a:custClr name="Consulting-Electric Purple">
      <a:srgbClr val="A100FF"/>
    </a:custClr>
    <a:custClr name="Consulting-Indigo">
      <a:srgbClr val="5F0095"/>
    </a:custClr>
    <a:custClr name="Digital-Yellow">
      <a:srgbClr val="FFFF00"/>
    </a:custClr>
    <a:custClr name="Digital-Selective Yellow">
      <a:srgbClr val="FFB600"/>
    </a:custClr>
    <a:custClr name="Technology-Spring Green">
      <a:srgbClr val="00FF7D"/>
    </a:custClr>
    <a:custClr name="Technology-Dark Lime">
      <a:srgbClr val="00D700"/>
    </a:custClr>
    <a:custClr name="Operations-Deep Sky Blue">
      <a:srgbClr val="00BAFF"/>
    </a:custClr>
    <a:custClr name="Operations-Blue">
      <a:srgbClr val="2800FF"/>
    </a:custClr>
    <a:custClr name="Strategy-Red">
      <a:srgbClr val="FF0000"/>
    </a:custClr>
    <a:custClr name="Strategy-Burgundy">
      <a:srgbClr val="710012"/>
    </a:custClr>
    <a:custClr name="Consulting-Electric Indigo">
      <a:srgbClr val="7E00FF"/>
    </a:custClr>
    <a:custClr name="Consulting-Dark Indigo">
      <a:srgbClr val="380089"/>
    </a:custClr>
    <a:custClr name="Digital-Golden Yellow">
      <a:srgbClr val="FFEA00"/>
    </a:custClr>
    <a:custClr name="Digital-Dark Orange">
      <a:srgbClr val="FF9500"/>
    </a:custClr>
    <a:custClr name="Technology-Spring Bud">
      <a:srgbClr val="B9FF00"/>
    </a:custClr>
    <a:custClr name="Technology-British Racing Green">
      <a:srgbClr val="00530A"/>
    </a:custClr>
    <a:custClr name="Operations-Dodger Blue">
      <a:srgbClr val="008EFF"/>
    </a:custClr>
    <a:custClr name="Operations-Dark Blue">
      <a:srgbClr val="000088"/>
    </a:custClr>
  </a:custClrLst>
  <a:extLst>
    <a:ext uri="{05A4C25C-085E-4340-85A3-A5531E510DB2}">
      <thm15:themeFamily xmlns:thm15="http://schemas.microsoft.com/office/thememl/2012/main" name="Presentation31" id="{F1C77FFB-9779-FB4C-B6B2-665A7BD8D6C8}" vid="{6721D3E4-2ECB-C74D-84D7-90923F85F92F}"/>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Graphik">
      <a:majorFont>
        <a:latin typeface="Graphik"/>
        <a:ea typeface=""/>
        <a:cs typeface=""/>
      </a:majorFont>
      <a:minorFont>
        <a:latin typeface="Graphik"/>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Graphik">
      <a:majorFont>
        <a:latin typeface="Graphik"/>
        <a:ea typeface=""/>
        <a:cs typeface=""/>
      </a:majorFont>
      <a:minorFont>
        <a:latin typeface="Graphik"/>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p:properties xmlns:p="http://schemas.microsoft.com/office/2006/metadata/properties" xmlns:xsi="http://www.w3.org/2001/XMLSchema-instance" xmlns:pc="http://schemas.microsoft.com/office/infopath/2007/PartnerControls">
  <documentManagement>
    <AllCoursesProjectApproval xmlns="0e40ead7-3193-45ae-9062-44f85aee7bd0">
      <Url xsi:nil="true"/>
      <Description xsi:nil="true"/>
    </AllCoursesProjectApproval>
    <_dlc_ExpireDateSaved xmlns="http://schemas.microsoft.com/sharepoint/v3" xsi:nil="true"/>
    <_dlc_ExpireDate xmlns="http://schemas.microsoft.com/sharepoint/v3">2021-11-11T16:20:48+00:00</_dlc_ExpireDate>
  </documentManagement>
</p:properties>
</file>

<file path=customXml/item2.xml><?xml version="1.0" encoding="utf-8"?>
<?mso-contentType ?>
<p:Policy xmlns:p="office.server.policy" id="" local="true">
  <p:Name>Document</p:Name>
  <p:Description/>
  <p:Statement/>
  <p:PolicyItems>
    <p:PolicyItem featureId="Microsoft.Office.RecordsManagement.PolicyFeatures.Expiration" staticId="0x010100FE9393B27913394E84F674A7E3ADBACE|2072791439" UniqueId="b4f88fdf-4d90-45c9-a2c0-c361fb537ea6">
      <p:Name>Retention</p:Name>
      <p:Description>Automatic scheduling of content for processing, and performing a retention action on content that has reached its due date.</p:Description>
      <p:CustomData>
        <Schedules nextStageId="2">
          <Schedule type="Default">
            <stages>
              <data stageId="1" recur="true" offset="30" unit="days">
                <formula id="Microsoft.Office.RecordsManagement.PolicyFeatures.Expiration.Formula.BuiltIn">
                  <number>6</number>
                  <property>Modified</property>
                  <propertyId>28cf69c5-fa48-462a-b5cd-27b6f9d2bd5f</propertyId>
                  <period>months</period>
                </formula>
                <action type="action" id="Microsoft.Office.RecordsManagement.PolicyFeatures.Expiration.Action.DeletePreviousVersions"/>
              </data>
            </stages>
          </Schedule>
        </Schedules>
      </p:CustomData>
    </p:PolicyItem>
  </p:PolicyItems>
</p:Policy>
</file>

<file path=customXml/item3.xml><?xml version="1.0" encoding="utf-8"?>
<?mso-contentType ?>
<FormTemplates xmlns="http://schemas.microsoft.com/sharepoint/v3/contenttype/forms">
  <Display>DocumentLibraryForm</Display>
  <Edit>DocumentLibraryForm</Edit>
  <New>DocumentLibraryForm</New>
</FormTemplates>
</file>

<file path=customXml/item4.xml><?xml version="1.0" encoding="utf-8"?>
<ct:contentTypeSchema xmlns:ct="http://schemas.microsoft.com/office/2006/metadata/contentType" xmlns:ma="http://schemas.microsoft.com/office/2006/metadata/properties/metaAttributes" ct:_="" ma:_="" ma:contentTypeName="Document" ma:contentTypeID="0x010100FE9393B27913394E84F674A7E3ADBACE" ma:contentTypeVersion="19" ma:contentTypeDescription="Create a new document." ma:contentTypeScope="" ma:versionID="26599f0a06227ea90a4e2a105136a2d1">
  <xsd:schema xmlns:xsd="http://www.w3.org/2001/XMLSchema" xmlns:xs="http://www.w3.org/2001/XMLSchema" xmlns:p="http://schemas.microsoft.com/office/2006/metadata/properties" xmlns:ns1="http://schemas.microsoft.com/sharepoint/v3" xmlns:ns2="0e40ead7-3193-45ae-9062-44f85aee7bd0" xmlns:ns3="d0439407-936b-44fc-bda7-1c7c175f9133" targetNamespace="http://schemas.microsoft.com/office/2006/metadata/properties" ma:root="true" ma:fieldsID="5921cc9c597101d3ffda72fdc6893cae" ns1:_="" ns2:_="" ns3:_="">
    <xsd:import namespace="http://schemas.microsoft.com/sharepoint/v3"/>
    <xsd:import namespace="0e40ead7-3193-45ae-9062-44f85aee7bd0"/>
    <xsd:import namespace="d0439407-936b-44fc-bda7-1c7c175f9133"/>
    <xsd:element name="properties">
      <xsd:complexType>
        <xsd:sequence>
          <xsd:element name="documentManagement">
            <xsd:complexType>
              <xsd:all>
                <xsd:element ref="ns2:MediaServiceMetadata" minOccurs="0"/>
                <xsd:element ref="ns2:MediaServiceFastMetadata" minOccurs="0"/>
                <xsd:element ref="ns2:AllCoursesProjectApproval" minOccurs="0"/>
                <xsd:element ref="ns1:_dlc_Exempt" minOccurs="0"/>
                <xsd:element ref="ns1:_dlc_ExpireDateSaved" minOccurs="0"/>
                <xsd:element ref="ns1:_dlc_ExpireDate" minOccurs="0"/>
                <xsd:element ref="ns2:MediaServiceAutoTags" minOccurs="0"/>
                <xsd:element ref="ns3:SharedWithUsers" minOccurs="0"/>
                <xsd:element ref="ns3:SharedWithDetails" minOccurs="0"/>
                <xsd:element ref="ns2:MediaServiceDateTaken" minOccurs="0"/>
                <xsd:element ref="ns2:MediaServiceLocation" minOccurs="0"/>
                <xsd:element ref="ns2:MediaServiceOCR" minOccurs="0"/>
                <xsd:element ref="ns2:MediaServiceEventHashCode" minOccurs="0"/>
                <xsd:element ref="ns2:MediaServiceGenerationTime" minOccurs="0"/>
                <xsd:element ref="ns2:MediaServiceAutoKeyPoints" minOccurs="0"/>
                <xsd:element ref="ns2:MediaServiceKeyPoints"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dlc_Exempt" ma:index="11" nillable="true" ma:displayName="Exempt from Policy" ma:hidden="true" ma:internalName="_dlc_Exempt" ma:readOnly="true">
      <xsd:simpleType>
        <xsd:restriction base="dms:Unknown"/>
      </xsd:simpleType>
    </xsd:element>
    <xsd:element name="_dlc_ExpireDateSaved" ma:index="12" nillable="true" ma:displayName="Original Expiration Date" ma:hidden="true" ma:internalName="_dlc_ExpireDateSaved" ma:readOnly="true">
      <xsd:simpleType>
        <xsd:restriction base="dms:DateTime"/>
      </xsd:simpleType>
    </xsd:element>
    <xsd:element name="_dlc_ExpireDate" ma:index="13" nillable="true" ma:displayName="Expiration Date" ma:description="" ma:hidden="true" ma:indexed="true" ma:internalName="_dlc_ExpireDate" ma:readOnly="true">
      <xsd:simpleType>
        <xsd:restriction base="dms:DateTime"/>
      </xsd:simpleType>
    </xsd:element>
  </xsd:schema>
  <xsd:schema xmlns:xsd="http://www.w3.org/2001/XMLSchema" xmlns:xs="http://www.w3.org/2001/XMLSchema" xmlns:dms="http://schemas.microsoft.com/office/2006/documentManagement/types" xmlns:pc="http://schemas.microsoft.com/office/infopath/2007/PartnerControls" targetNamespace="0e40ead7-3193-45ae-9062-44f85aee7bd0"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AllCoursesProjectApproval" ma:index="10" nillable="true" ma:displayName="AllCoursesWorkflow" ma:internalName="AllCoursesProjectApproval">
      <xsd:complexType>
        <xsd:complexContent>
          <xsd:extension base="dms:URL">
            <xsd:sequence>
              <xsd:element name="Url" type="dms:ValidUrl" minOccurs="0" nillable="true"/>
              <xsd:element name="Description" type="xsd:string" nillable="true"/>
            </xsd:sequence>
          </xsd:extension>
        </xsd:complexContent>
      </xsd:complexType>
    </xsd:element>
    <xsd:element name="MediaServiceAutoTags" ma:index="14" nillable="true" ma:displayName="MediaServiceAutoTags" ma:internalName="MediaServiceAutoTags" ma:readOnly="true">
      <xsd:simpleType>
        <xsd:restriction base="dms:Text"/>
      </xsd:simpleType>
    </xsd:element>
    <xsd:element name="MediaServiceDateTaken" ma:index="17" nillable="true" ma:displayName="MediaServiceDateTaken" ma:hidden="true" ma:internalName="MediaServiceDateTaken" ma:readOnly="true">
      <xsd:simpleType>
        <xsd:restriction base="dms:Text"/>
      </xsd:simpleType>
    </xsd:element>
    <xsd:element name="MediaServiceLocation" ma:index="18" nillable="true" ma:displayName="MediaServiceLocation" ma:internalName="MediaServiceLocation" ma:readOnly="true">
      <xsd:simpleType>
        <xsd:restriction base="dms:Text"/>
      </xsd:simpleType>
    </xsd:element>
    <xsd:element name="MediaServiceOCR" ma:index="19" nillable="true" ma:displayName="MediaServiceOCR" ma:internalName="MediaServiceOCR" ma:readOnly="true">
      <xsd:simpleType>
        <xsd:restriction base="dms:Note">
          <xsd:maxLength value="255"/>
        </xsd:restriction>
      </xsd:simpleType>
    </xsd:element>
    <xsd:element name="MediaServiceEventHashCode" ma:index="20" nillable="true" ma:displayName="MediaServiceEventHashCode" ma:hidden="true" ma:internalName="MediaServiceEventHashCode" ma:readOnly="true">
      <xsd:simpleType>
        <xsd:restriction base="dms:Text"/>
      </xsd:simpleType>
    </xsd:element>
    <xsd:element name="MediaServiceGenerationTime" ma:index="21" nillable="true" ma:displayName="MediaServiceGenerationTime" ma:hidden="true" ma:internalName="MediaServiceGenerationTime" ma:readOnly="true">
      <xsd:simpleType>
        <xsd:restriction base="dms:Text"/>
      </xsd:simpleType>
    </xsd:element>
    <xsd:element name="MediaServiceAutoKeyPoints" ma:index="22" nillable="true" ma:displayName="MediaServiceAutoKeyPoints" ma:hidden="true" ma:internalName="MediaServiceAutoKeyPoints" ma:readOnly="true">
      <xsd:simpleType>
        <xsd:restriction base="dms:Note"/>
      </xsd:simpleType>
    </xsd:element>
    <xsd:element name="MediaServiceKeyPoints" ma:index="23" nillable="true" ma:displayName="KeyPoints" ma:internalName="MediaServiceKeyPoints" ma:readOnly="true">
      <xsd:simpleType>
        <xsd:restriction base="dms:Note">
          <xsd:maxLength value="255"/>
        </xsd:restriction>
      </xsd:simpleType>
    </xsd:element>
    <xsd:element name="MediaLengthInSeconds" ma:index="24" nillable="true" ma:displayName="Length (seconds)"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d0439407-936b-44fc-bda7-1c7c175f9133" elementFormDefault="qualified">
    <xsd:import namespace="http://schemas.microsoft.com/office/2006/documentManagement/types"/>
    <xsd:import namespace="http://schemas.microsoft.com/office/infopath/2007/PartnerControls"/>
    <xsd:element name="SharedWithUsers" ma:index="15"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6"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1485118A-AD80-46E3-A2B7-D10C922997D9}">
  <ds:schemaRefs>
    <ds:schemaRef ds:uri="http://www.w3.org/XML/1998/namespace"/>
    <ds:schemaRef ds:uri="http://schemas.openxmlformats.org/package/2006/metadata/core-properties"/>
    <ds:schemaRef ds:uri="http://schemas.microsoft.com/sharepoint/v3"/>
    <ds:schemaRef ds:uri="http://purl.org/dc/elements/1.1/"/>
    <ds:schemaRef ds:uri="http://purl.org/dc/dcmitype/"/>
    <ds:schemaRef ds:uri="http://schemas.microsoft.com/office/2006/documentManagement/types"/>
    <ds:schemaRef ds:uri="d0439407-936b-44fc-bda7-1c7c175f9133"/>
    <ds:schemaRef ds:uri="http://schemas.microsoft.com/office/infopath/2007/PartnerControls"/>
    <ds:schemaRef ds:uri="0e40ead7-3193-45ae-9062-44f85aee7bd0"/>
    <ds:schemaRef ds:uri="http://schemas.microsoft.com/office/2006/metadata/properties"/>
    <ds:schemaRef ds:uri="http://purl.org/dc/terms/"/>
  </ds:schemaRefs>
</ds:datastoreItem>
</file>

<file path=customXml/itemProps2.xml><?xml version="1.0" encoding="utf-8"?>
<ds:datastoreItem xmlns:ds="http://schemas.openxmlformats.org/officeDocument/2006/customXml" ds:itemID="{413C0953-067D-4D98-BB89-A561E64A43A6}">
  <ds:schemaRefs>
    <ds:schemaRef ds:uri="office.server.policy"/>
  </ds:schemaRefs>
</ds:datastoreItem>
</file>

<file path=customXml/itemProps3.xml><?xml version="1.0" encoding="utf-8"?>
<ds:datastoreItem xmlns:ds="http://schemas.openxmlformats.org/officeDocument/2006/customXml" ds:itemID="{8D48B7A4-FCEC-4B31-AB9A-52991C8404A6}">
  <ds:schemaRefs>
    <ds:schemaRef ds:uri="http://schemas.microsoft.com/sharepoint/v3/contenttype/forms"/>
  </ds:schemaRefs>
</ds:datastoreItem>
</file>

<file path=customXml/itemProps4.xml><?xml version="1.0" encoding="utf-8"?>
<ds:datastoreItem xmlns:ds="http://schemas.openxmlformats.org/officeDocument/2006/customXml" ds:itemID="{7A49FEC7-A23D-48E4-A100-B94F98152DB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0e40ead7-3193-45ae-9062-44f85aee7bd0"/>
    <ds:schemaRef ds:uri="d0439407-936b-44fc-bda7-1c7c175f913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Acc_Template_Arial_01_19</Template>
  <TotalTime>0</TotalTime>
  <Words>4750</Words>
  <Application>Microsoft Office PowerPoint</Application>
  <PresentationFormat>Widescreen</PresentationFormat>
  <Paragraphs>539</Paragraphs>
  <Slides>22</Slides>
  <Notes>22</Notes>
  <HiddenSlides>4</HiddenSlides>
  <MMClips>1</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22</vt:i4>
      </vt:variant>
    </vt:vector>
  </HeadingPairs>
  <TitlesOfParts>
    <vt:vector size="28" baseType="lpstr">
      <vt:lpstr>Arial</vt:lpstr>
      <vt:lpstr>Arial Black</vt:lpstr>
      <vt:lpstr>Arial,Sans-Serif</vt:lpstr>
      <vt:lpstr>Courier New</vt:lpstr>
      <vt:lpstr>Graphik</vt:lpstr>
      <vt:lpstr>Content Layouts</vt:lpstr>
      <vt:lpstr>PowerPoint Presentation</vt:lpstr>
      <vt:lpstr>PowerPoint Presentation</vt:lpstr>
      <vt:lpstr>PowerPoint Presentation</vt:lpstr>
      <vt:lpstr>PowerPoint Presentation</vt:lpstr>
      <vt:lpstr>In-Person Networking</vt:lpstr>
      <vt:lpstr>PowerPoint Presentation</vt:lpstr>
      <vt:lpstr>PowerPoint Presentation</vt:lpstr>
      <vt:lpstr>What is networking?</vt:lpstr>
      <vt:lpstr>WHY IS In-Person NETWORKING IMPORTANT? </vt:lpstr>
      <vt:lpstr>activity: who is in your network?</vt:lpstr>
      <vt:lpstr>PowerPoint Presentation</vt:lpstr>
      <vt:lpstr>What is branding?</vt:lpstr>
      <vt:lpstr>Personal branding</vt:lpstr>
      <vt:lpstr>Elevator speech video</vt:lpstr>
      <vt:lpstr>WHAT IS AN  Elevator speech?</vt:lpstr>
      <vt:lpstr>PowerPoint Presentation</vt:lpstr>
      <vt:lpstr>Activity: CREATE YOUR ELEVATOR SPEECH</vt:lpstr>
      <vt:lpstr>Activity: PRACTICE YOUR ELEVATOR SPEECH</vt:lpstr>
      <vt:lpstr>PowerPoint Presentation</vt:lpstr>
      <vt:lpstr>Elevator speech tips</vt:lpstr>
      <vt:lpstr>PowerPoint Presentation</vt:lpstr>
      <vt:lpstr>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2019-10-10T16:09:29Z</dcterms:created>
  <dcterms:modified xsi:type="dcterms:W3CDTF">2024-05-22T20:19:29Z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0x010100FE9393B27913394E84F674A7E3ADBACE</vt:lpwstr>
  </property>
  <property fmtid="{D5CDD505-2E9C-101B-9397-08002B2CF9AE}" pid="3" name="MSIP_Label_1bc0f418-96a4-4caf-9d7c-ccc5ec7f9d91_Enabled">
    <vt:lpwstr>True</vt:lpwstr>
  </property>
  <property fmtid="{D5CDD505-2E9C-101B-9397-08002B2CF9AE}" pid="4" name="MSIP_Label_1bc0f418-96a4-4caf-9d7c-ccc5ec7f9d91_SiteId">
    <vt:lpwstr>e0793d39-0939-496d-b129-198edd916feb</vt:lpwstr>
  </property>
  <property fmtid="{D5CDD505-2E9C-101B-9397-08002B2CF9AE}" pid="5" name="MSIP_Label_1bc0f418-96a4-4caf-9d7c-ccc5ec7f9d91_Owner">
    <vt:lpwstr>cathleen.e.andres@accenture.com</vt:lpwstr>
  </property>
  <property fmtid="{D5CDD505-2E9C-101B-9397-08002B2CF9AE}" pid="6" name="MSIP_Label_1bc0f418-96a4-4caf-9d7c-ccc5ec7f9d91_SetDate">
    <vt:lpwstr>2019-10-10T18:03:03.8397657Z</vt:lpwstr>
  </property>
  <property fmtid="{D5CDD505-2E9C-101B-9397-08002B2CF9AE}" pid="7" name="MSIP_Label_1bc0f418-96a4-4caf-9d7c-ccc5ec7f9d91_Name">
    <vt:lpwstr>Unrestricted</vt:lpwstr>
  </property>
  <property fmtid="{D5CDD505-2E9C-101B-9397-08002B2CF9AE}" pid="8" name="MSIP_Label_1bc0f418-96a4-4caf-9d7c-ccc5ec7f9d91_Application">
    <vt:lpwstr>Microsoft Azure Information Protection</vt:lpwstr>
  </property>
  <property fmtid="{D5CDD505-2E9C-101B-9397-08002B2CF9AE}" pid="9" name="MSIP_Label_1bc0f418-96a4-4caf-9d7c-ccc5ec7f9d91_ActionId">
    <vt:lpwstr>45beebb3-35e3-4212-9731-e1d009c4dd28</vt:lpwstr>
  </property>
  <property fmtid="{D5CDD505-2E9C-101B-9397-08002B2CF9AE}" pid="10" name="MSIP_Label_1bc0f418-96a4-4caf-9d7c-ccc5ec7f9d91_Extended_MSFT_Method">
    <vt:lpwstr>Manual</vt:lpwstr>
  </property>
  <property fmtid="{D5CDD505-2E9C-101B-9397-08002B2CF9AE}" pid="11" name="Sensitivity">
    <vt:lpwstr>Unrestricted</vt:lpwstr>
  </property>
  <property fmtid="{D5CDD505-2E9C-101B-9397-08002B2CF9AE}" pid="12" name="AuthorIds_UIVersion_512">
    <vt:lpwstr>310</vt:lpwstr>
  </property>
  <property fmtid="{D5CDD505-2E9C-101B-9397-08002B2CF9AE}" pid="13" name="_dlc_policyId">
    <vt:lpwstr>0x010100FE9393B27913394E84F674A7E3ADBACE|2072791439</vt:lpwstr>
  </property>
  <property fmtid="{D5CDD505-2E9C-101B-9397-08002B2CF9AE}" pid="14" name="ArticulateGUID">
    <vt:lpwstr>0F535996-B5D7-408E-9D23-962EB77393C8</vt:lpwstr>
  </property>
  <property fmtid="{D5CDD505-2E9C-101B-9397-08002B2CF9AE}" pid="15" name="ArticulatePath">
    <vt:lpwstr>https://myoffice.accenture.com/personal/janelle_thompson_accenture_com/Documents/Data/S2S/FY19/6. Job Seeker Workshops/Templates/Job Seeker Workshop Template_</vt:lpwstr>
  </property>
  <property fmtid="{D5CDD505-2E9C-101B-9397-08002B2CF9AE}" pid="16" name="ItemRetentionFormula">
    <vt:lpwstr>&lt;formula offset="30" unit="days" /&gt;</vt:lpwstr>
  </property>
  <property fmtid="{D5CDD505-2E9C-101B-9397-08002B2CF9AE}" pid="17" name="_dlc_LastRun">
    <vt:lpwstr>10/12/2021 08:20:48</vt:lpwstr>
  </property>
  <property fmtid="{D5CDD505-2E9C-101B-9397-08002B2CF9AE}" pid="18" name="_dlc_ItemStageId">
    <vt:lpwstr>1</vt:lpwstr>
  </property>
</Properties>
</file>